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20"/>
  </p:notes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8" r:id="rId10"/>
    <p:sldId id="264" r:id="rId11"/>
    <p:sldId id="269" r:id="rId12"/>
    <p:sldId id="265" r:id="rId13"/>
    <p:sldId id="271" r:id="rId14"/>
    <p:sldId id="272" r:id="rId15"/>
    <p:sldId id="276" r:id="rId16"/>
    <p:sldId id="274" r:id="rId17"/>
    <p:sldId id="270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659" autoAdjust="0"/>
    <p:restoredTop sz="94660"/>
  </p:normalViewPr>
  <p:slideViewPr>
    <p:cSldViewPr snapToGrid="0">
      <p:cViewPr varScale="1">
        <p:scale>
          <a:sx n="68" d="100"/>
          <a:sy n="68" d="100"/>
        </p:scale>
        <p:origin x="516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F13A44-61D0-4827-917F-92AD625205C3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5AC838-5991-4EE1-901F-BB73C6DE52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311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89035D6D-50C7-4920-B671-20FA6FB3E426}" type="datetime1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8046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050E-2A82-4234-8398-0D82078C7ABE}" type="datetime1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042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DA7D2-5A1A-4D1C-A575-38ED190FE792}" type="datetime1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8705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9F77D-578B-4285-BB96-6C3B1582B698}" type="datetime1">
              <a:rPr lang="en-US" smtClean="0"/>
              <a:t>10/7/2022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332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25479-7488-4479-9932-AD1E50CC2599}" type="datetime1">
              <a:rPr lang="en-US" smtClean="0"/>
              <a:t>10/7/2022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536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2F518-1068-4EFC-BD11-621970EC7C8C}" type="datetime1">
              <a:rPr lang="en-US" smtClean="0"/>
              <a:t>10/7/2022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046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33FF1-B301-45AF-862B-B5F68A36D42E}" type="datetime1">
              <a:rPr lang="en-US" smtClean="0"/>
              <a:t>10/7/2022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71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BA131-F97C-481F-8B11-47FA4394B246}" type="datetime1">
              <a:rPr lang="en-US" smtClean="0"/>
              <a:t>10/7/2022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604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3302-BE17-4C3D-930C-A44684A845E5}" type="datetime1">
              <a:rPr lang="en-US" smtClean="0"/>
              <a:t>10/7/2022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627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73C4-297D-4212-87C4-50B8AC666B19}" type="datetime1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917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74AB9-2087-45DC-829D-C673F31855BD}" type="datetime1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9361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115D158-88E7-44EF-82C9-3DF7BFEE4620}" type="datetime1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779D85B-5056-43D7-BF0C-4F91BC5B7DA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674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hf hdr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image" Target="../media/image30.png"/><Relationship Id="rId21" Type="http://schemas.openxmlformats.org/officeDocument/2006/relationships/image" Target="../media/image25.png"/><Relationship Id="rId34" Type="http://schemas.openxmlformats.org/officeDocument/2006/relationships/image" Target="../media/image38.png"/><Relationship Id="rId42" Type="http://schemas.openxmlformats.org/officeDocument/2006/relationships/image" Target="../media/image46.png"/><Relationship Id="rId47" Type="http://schemas.openxmlformats.org/officeDocument/2006/relationships/image" Target="../media/image51.png"/><Relationship Id="rId50" Type="http://schemas.openxmlformats.org/officeDocument/2006/relationships/image" Target="../media/image54.png"/><Relationship Id="rId55" Type="http://schemas.openxmlformats.org/officeDocument/2006/relationships/image" Target="../media/image59.png"/><Relationship Id="rId63" Type="http://schemas.openxmlformats.org/officeDocument/2006/relationships/image" Target="../media/image6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29" Type="http://schemas.openxmlformats.org/officeDocument/2006/relationships/image" Target="../media/image33.png"/><Relationship Id="rId11" Type="http://schemas.openxmlformats.org/officeDocument/2006/relationships/image" Target="../media/image15.png"/><Relationship Id="rId24" Type="http://schemas.openxmlformats.org/officeDocument/2006/relationships/image" Target="../media/image28.png"/><Relationship Id="rId32" Type="http://schemas.openxmlformats.org/officeDocument/2006/relationships/image" Target="../media/image36.png"/><Relationship Id="rId37" Type="http://schemas.openxmlformats.org/officeDocument/2006/relationships/image" Target="../media/image41.png"/><Relationship Id="rId40" Type="http://schemas.openxmlformats.org/officeDocument/2006/relationships/image" Target="../media/image44.png"/><Relationship Id="rId45" Type="http://schemas.openxmlformats.org/officeDocument/2006/relationships/image" Target="../media/image49.png"/><Relationship Id="rId53" Type="http://schemas.openxmlformats.org/officeDocument/2006/relationships/image" Target="../media/image57.png"/><Relationship Id="rId58" Type="http://schemas.openxmlformats.org/officeDocument/2006/relationships/image" Target="../media/image62.png"/><Relationship Id="rId66" Type="http://schemas.openxmlformats.org/officeDocument/2006/relationships/image" Target="../media/image70.png"/><Relationship Id="rId5" Type="http://schemas.openxmlformats.org/officeDocument/2006/relationships/image" Target="../media/image9.png"/><Relationship Id="rId61" Type="http://schemas.openxmlformats.org/officeDocument/2006/relationships/image" Target="../media/image65.png"/><Relationship Id="rId19" Type="http://schemas.openxmlformats.org/officeDocument/2006/relationships/image" Target="../media/image23.png"/><Relationship Id="rId14" Type="http://schemas.openxmlformats.org/officeDocument/2006/relationships/image" Target="../media/image18.png"/><Relationship Id="rId22" Type="http://schemas.openxmlformats.org/officeDocument/2006/relationships/image" Target="../media/image26.png"/><Relationship Id="rId27" Type="http://schemas.openxmlformats.org/officeDocument/2006/relationships/image" Target="../media/image31.png"/><Relationship Id="rId30" Type="http://schemas.openxmlformats.org/officeDocument/2006/relationships/image" Target="../media/image34.png"/><Relationship Id="rId35" Type="http://schemas.openxmlformats.org/officeDocument/2006/relationships/image" Target="../media/image39.png"/><Relationship Id="rId43" Type="http://schemas.openxmlformats.org/officeDocument/2006/relationships/image" Target="../media/image47.png"/><Relationship Id="rId48" Type="http://schemas.openxmlformats.org/officeDocument/2006/relationships/image" Target="../media/image52.png"/><Relationship Id="rId56" Type="http://schemas.openxmlformats.org/officeDocument/2006/relationships/image" Target="../media/image60.png"/><Relationship Id="rId64" Type="http://schemas.openxmlformats.org/officeDocument/2006/relationships/image" Target="../media/image68.png"/><Relationship Id="rId8" Type="http://schemas.openxmlformats.org/officeDocument/2006/relationships/image" Target="../media/image12.png"/><Relationship Id="rId51" Type="http://schemas.openxmlformats.org/officeDocument/2006/relationships/image" Target="../media/image55.png"/><Relationship Id="rId3" Type="http://schemas.openxmlformats.org/officeDocument/2006/relationships/image" Target="../media/image7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5" Type="http://schemas.openxmlformats.org/officeDocument/2006/relationships/image" Target="../media/image29.png"/><Relationship Id="rId33" Type="http://schemas.openxmlformats.org/officeDocument/2006/relationships/image" Target="../media/image37.png"/><Relationship Id="rId38" Type="http://schemas.openxmlformats.org/officeDocument/2006/relationships/image" Target="../media/image42.png"/><Relationship Id="rId46" Type="http://schemas.openxmlformats.org/officeDocument/2006/relationships/image" Target="../media/image50.png"/><Relationship Id="rId59" Type="http://schemas.openxmlformats.org/officeDocument/2006/relationships/image" Target="../media/image63.png"/><Relationship Id="rId20" Type="http://schemas.openxmlformats.org/officeDocument/2006/relationships/image" Target="../media/image24.png"/><Relationship Id="rId41" Type="http://schemas.openxmlformats.org/officeDocument/2006/relationships/image" Target="../media/image45.png"/><Relationship Id="rId54" Type="http://schemas.openxmlformats.org/officeDocument/2006/relationships/image" Target="../media/image58.png"/><Relationship Id="rId6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5" Type="http://schemas.openxmlformats.org/officeDocument/2006/relationships/image" Target="../media/image19.png"/><Relationship Id="rId23" Type="http://schemas.openxmlformats.org/officeDocument/2006/relationships/image" Target="../media/image27.png"/><Relationship Id="rId28" Type="http://schemas.openxmlformats.org/officeDocument/2006/relationships/image" Target="../media/image32.png"/><Relationship Id="rId36" Type="http://schemas.openxmlformats.org/officeDocument/2006/relationships/image" Target="../media/image40.png"/><Relationship Id="rId49" Type="http://schemas.openxmlformats.org/officeDocument/2006/relationships/image" Target="../media/image53.png"/><Relationship Id="rId57" Type="http://schemas.openxmlformats.org/officeDocument/2006/relationships/image" Target="../media/image61.png"/><Relationship Id="rId10" Type="http://schemas.openxmlformats.org/officeDocument/2006/relationships/image" Target="../media/image14.png"/><Relationship Id="rId31" Type="http://schemas.openxmlformats.org/officeDocument/2006/relationships/image" Target="../media/image35.png"/><Relationship Id="rId44" Type="http://schemas.openxmlformats.org/officeDocument/2006/relationships/image" Target="../media/image48.png"/><Relationship Id="rId52" Type="http://schemas.openxmlformats.org/officeDocument/2006/relationships/image" Target="../media/image56.png"/><Relationship Id="rId60" Type="http://schemas.openxmlformats.org/officeDocument/2006/relationships/image" Target="../media/image64.png"/><Relationship Id="rId65" Type="http://schemas.openxmlformats.org/officeDocument/2006/relationships/image" Target="../media/image6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39" Type="http://schemas.openxmlformats.org/officeDocument/2006/relationships/image" Target="../media/image4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2.png"/><Relationship Id="rId18" Type="http://schemas.openxmlformats.org/officeDocument/2006/relationships/image" Target="../media/image87.png"/><Relationship Id="rId3" Type="http://schemas.openxmlformats.org/officeDocument/2006/relationships/image" Target="../media/image72.png"/><Relationship Id="rId21" Type="http://schemas.openxmlformats.org/officeDocument/2006/relationships/image" Target="../media/image90.png"/><Relationship Id="rId7" Type="http://schemas.openxmlformats.org/officeDocument/2006/relationships/image" Target="../media/image76.png"/><Relationship Id="rId12" Type="http://schemas.openxmlformats.org/officeDocument/2006/relationships/image" Target="../media/image81.png"/><Relationship Id="rId17" Type="http://schemas.openxmlformats.org/officeDocument/2006/relationships/image" Target="../media/image86.png"/><Relationship Id="rId2" Type="http://schemas.openxmlformats.org/officeDocument/2006/relationships/image" Target="../media/image71.png"/><Relationship Id="rId16" Type="http://schemas.openxmlformats.org/officeDocument/2006/relationships/image" Target="../media/image85.png"/><Relationship Id="rId20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11" Type="http://schemas.openxmlformats.org/officeDocument/2006/relationships/image" Target="../media/image80.png"/><Relationship Id="rId5" Type="http://schemas.openxmlformats.org/officeDocument/2006/relationships/image" Target="../media/image74.png"/><Relationship Id="rId15" Type="http://schemas.openxmlformats.org/officeDocument/2006/relationships/image" Target="../media/image84.png"/><Relationship Id="rId10" Type="http://schemas.openxmlformats.org/officeDocument/2006/relationships/image" Target="../media/image79.png"/><Relationship Id="rId19" Type="http://schemas.openxmlformats.org/officeDocument/2006/relationships/image" Target="../media/image88.png"/><Relationship Id="rId4" Type="http://schemas.openxmlformats.org/officeDocument/2006/relationships/image" Target="../media/image73.png"/><Relationship Id="rId9" Type="http://schemas.openxmlformats.org/officeDocument/2006/relationships/image" Target="../media/image78.png"/><Relationship Id="rId14" Type="http://schemas.openxmlformats.org/officeDocument/2006/relationships/image" Target="../media/image83.png"/><Relationship Id="rId22" Type="http://schemas.openxmlformats.org/officeDocument/2006/relationships/image" Target="../media/image9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04.png"/><Relationship Id="rId18" Type="http://schemas.openxmlformats.org/officeDocument/2006/relationships/image" Target="../media/image109.png"/><Relationship Id="rId26" Type="http://schemas.openxmlformats.org/officeDocument/2006/relationships/image" Target="../media/image117.png"/><Relationship Id="rId3" Type="http://schemas.openxmlformats.org/officeDocument/2006/relationships/image" Target="../media/image94.png"/><Relationship Id="rId21" Type="http://schemas.openxmlformats.org/officeDocument/2006/relationships/image" Target="../media/image112.png"/><Relationship Id="rId34" Type="http://schemas.openxmlformats.org/officeDocument/2006/relationships/image" Target="../media/image125.png"/><Relationship Id="rId7" Type="http://schemas.openxmlformats.org/officeDocument/2006/relationships/image" Target="../media/image98.png"/><Relationship Id="rId12" Type="http://schemas.openxmlformats.org/officeDocument/2006/relationships/image" Target="../media/image103.png"/><Relationship Id="rId17" Type="http://schemas.openxmlformats.org/officeDocument/2006/relationships/image" Target="../media/image108.png"/><Relationship Id="rId25" Type="http://schemas.openxmlformats.org/officeDocument/2006/relationships/image" Target="../media/image116.png"/><Relationship Id="rId33" Type="http://schemas.openxmlformats.org/officeDocument/2006/relationships/image" Target="../media/image124.png"/><Relationship Id="rId2" Type="http://schemas.openxmlformats.org/officeDocument/2006/relationships/image" Target="../media/image93.png"/><Relationship Id="rId16" Type="http://schemas.openxmlformats.org/officeDocument/2006/relationships/image" Target="../media/image107.png"/><Relationship Id="rId20" Type="http://schemas.openxmlformats.org/officeDocument/2006/relationships/image" Target="../media/image111.png"/><Relationship Id="rId29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png"/><Relationship Id="rId11" Type="http://schemas.openxmlformats.org/officeDocument/2006/relationships/image" Target="../media/image102.png"/><Relationship Id="rId24" Type="http://schemas.openxmlformats.org/officeDocument/2006/relationships/image" Target="../media/image115.png"/><Relationship Id="rId32" Type="http://schemas.openxmlformats.org/officeDocument/2006/relationships/image" Target="../media/image123.png"/><Relationship Id="rId5" Type="http://schemas.openxmlformats.org/officeDocument/2006/relationships/image" Target="../media/image96.png"/><Relationship Id="rId15" Type="http://schemas.openxmlformats.org/officeDocument/2006/relationships/image" Target="../media/image106.png"/><Relationship Id="rId23" Type="http://schemas.openxmlformats.org/officeDocument/2006/relationships/image" Target="../media/image114.png"/><Relationship Id="rId28" Type="http://schemas.openxmlformats.org/officeDocument/2006/relationships/image" Target="../media/image119.png"/><Relationship Id="rId36" Type="http://schemas.openxmlformats.org/officeDocument/2006/relationships/image" Target="../media/image127.png"/><Relationship Id="rId10" Type="http://schemas.openxmlformats.org/officeDocument/2006/relationships/image" Target="../media/image101.png"/><Relationship Id="rId19" Type="http://schemas.openxmlformats.org/officeDocument/2006/relationships/image" Target="../media/image110.png"/><Relationship Id="rId31" Type="http://schemas.openxmlformats.org/officeDocument/2006/relationships/image" Target="../media/image122.png"/><Relationship Id="rId4" Type="http://schemas.openxmlformats.org/officeDocument/2006/relationships/image" Target="../media/image95.png"/><Relationship Id="rId9" Type="http://schemas.openxmlformats.org/officeDocument/2006/relationships/image" Target="../media/image100.png"/><Relationship Id="rId14" Type="http://schemas.openxmlformats.org/officeDocument/2006/relationships/image" Target="../media/image105.png"/><Relationship Id="rId22" Type="http://schemas.openxmlformats.org/officeDocument/2006/relationships/image" Target="../media/image113.png"/><Relationship Id="rId27" Type="http://schemas.openxmlformats.org/officeDocument/2006/relationships/image" Target="../media/image118.png"/><Relationship Id="rId30" Type="http://schemas.openxmlformats.org/officeDocument/2006/relationships/image" Target="../media/image121.png"/><Relationship Id="rId35" Type="http://schemas.openxmlformats.org/officeDocument/2006/relationships/image" Target="../media/image126.png"/><Relationship Id="rId8" Type="http://schemas.openxmlformats.org/officeDocument/2006/relationships/image" Target="../media/image9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png"/><Relationship Id="rId3" Type="http://schemas.openxmlformats.org/officeDocument/2006/relationships/image" Target="../media/image129.png"/><Relationship Id="rId7" Type="http://schemas.openxmlformats.org/officeDocument/2006/relationships/image" Target="../media/image133.png"/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2.png"/><Relationship Id="rId5" Type="http://schemas.openxmlformats.org/officeDocument/2006/relationships/image" Target="../media/image131.png"/><Relationship Id="rId4" Type="http://schemas.openxmlformats.org/officeDocument/2006/relationships/image" Target="../media/image1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png"/><Relationship Id="rId13" Type="http://schemas.openxmlformats.org/officeDocument/2006/relationships/image" Target="../media/image152.png"/><Relationship Id="rId18" Type="http://schemas.openxmlformats.org/officeDocument/2006/relationships/image" Target="../media/image157.png"/><Relationship Id="rId3" Type="http://schemas.openxmlformats.org/officeDocument/2006/relationships/image" Target="../media/image142.png"/><Relationship Id="rId7" Type="http://schemas.openxmlformats.org/officeDocument/2006/relationships/image" Target="../media/image146.png"/><Relationship Id="rId12" Type="http://schemas.openxmlformats.org/officeDocument/2006/relationships/image" Target="../media/image151.png"/><Relationship Id="rId17" Type="http://schemas.openxmlformats.org/officeDocument/2006/relationships/image" Target="../media/image156.png"/><Relationship Id="rId2" Type="http://schemas.openxmlformats.org/officeDocument/2006/relationships/image" Target="../media/image141.png"/><Relationship Id="rId16" Type="http://schemas.openxmlformats.org/officeDocument/2006/relationships/image" Target="../media/image155.png"/><Relationship Id="rId20" Type="http://schemas.openxmlformats.org/officeDocument/2006/relationships/image" Target="../media/image1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png"/><Relationship Id="rId11" Type="http://schemas.openxmlformats.org/officeDocument/2006/relationships/image" Target="../media/image150.png"/><Relationship Id="rId5" Type="http://schemas.openxmlformats.org/officeDocument/2006/relationships/image" Target="../media/image144.png"/><Relationship Id="rId15" Type="http://schemas.openxmlformats.org/officeDocument/2006/relationships/image" Target="../media/image154.png"/><Relationship Id="rId10" Type="http://schemas.openxmlformats.org/officeDocument/2006/relationships/image" Target="../media/image149.png"/><Relationship Id="rId19" Type="http://schemas.openxmlformats.org/officeDocument/2006/relationships/image" Target="../media/image158.png"/><Relationship Id="rId4" Type="http://schemas.openxmlformats.org/officeDocument/2006/relationships/image" Target="../media/image143.png"/><Relationship Id="rId9" Type="http://schemas.openxmlformats.org/officeDocument/2006/relationships/image" Target="../media/image148.png"/><Relationship Id="rId14" Type="http://schemas.openxmlformats.org/officeDocument/2006/relationships/image" Target="../media/image15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jpe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7" Type="http://schemas.openxmlformats.org/officeDocument/2006/relationships/image" Target="../media/image168.png"/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jpeg"/><Relationship Id="rId5" Type="http://schemas.openxmlformats.org/officeDocument/2006/relationships/image" Target="../media/image166.jpeg"/><Relationship Id="rId4" Type="http://schemas.openxmlformats.org/officeDocument/2006/relationships/image" Target="../media/image16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jpe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8.png"/><Relationship Id="rId13" Type="http://schemas.openxmlformats.org/officeDocument/2006/relationships/image" Target="../media/image183.png"/><Relationship Id="rId18" Type="http://schemas.openxmlformats.org/officeDocument/2006/relationships/image" Target="../media/image188.png"/><Relationship Id="rId3" Type="http://schemas.openxmlformats.org/officeDocument/2006/relationships/image" Target="../media/image173.png"/><Relationship Id="rId21" Type="http://schemas.openxmlformats.org/officeDocument/2006/relationships/image" Target="../media/image191.png"/><Relationship Id="rId7" Type="http://schemas.openxmlformats.org/officeDocument/2006/relationships/image" Target="../media/image177.png"/><Relationship Id="rId12" Type="http://schemas.openxmlformats.org/officeDocument/2006/relationships/image" Target="../media/image182.png"/><Relationship Id="rId17" Type="http://schemas.openxmlformats.org/officeDocument/2006/relationships/image" Target="../media/image187.png"/><Relationship Id="rId2" Type="http://schemas.openxmlformats.org/officeDocument/2006/relationships/image" Target="../media/image172.png"/><Relationship Id="rId16" Type="http://schemas.openxmlformats.org/officeDocument/2006/relationships/image" Target="../media/image186.png"/><Relationship Id="rId20" Type="http://schemas.openxmlformats.org/officeDocument/2006/relationships/image" Target="../media/image19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6.png"/><Relationship Id="rId11" Type="http://schemas.openxmlformats.org/officeDocument/2006/relationships/image" Target="../media/image181.png"/><Relationship Id="rId5" Type="http://schemas.openxmlformats.org/officeDocument/2006/relationships/image" Target="../media/image175.png"/><Relationship Id="rId15" Type="http://schemas.openxmlformats.org/officeDocument/2006/relationships/image" Target="../media/image185.png"/><Relationship Id="rId23" Type="http://schemas.openxmlformats.org/officeDocument/2006/relationships/image" Target="../media/image193.png"/><Relationship Id="rId10" Type="http://schemas.openxmlformats.org/officeDocument/2006/relationships/image" Target="../media/image180.png"/><Relationship Id="rId19" Type="http://schemas.openxmlformats.org/officeDocument/2006/relationships/image" Target="../media/image189.png"/><Relationship Id="rId4" Type="http://schemas.openxmlformats.org/officeDocument/2006/relationships/image" Target="../media/image174.png"/><Relationship Id="rId9" Type="http://schemas.openxmlformats.org/officeDocument/2006/relationships/image" Target="../media/image179.png"/><Relationship Id="rId14" Type="http://schemas.openxmlformats.org/officeDocument/2006/relationships/image" Target="../media/image184.png"/><Relationship Id="rId22" Type="http://schemas.openxmlformats.org/officeDocument/2006/relationships/image" Target="../media/image1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926" y="5027514"/>
            <a:ext cx="6352674" cy="1463040"/>
          </a:xfrm>
        </p:spPr>
        <p:txBody>
          <a:bodyPr>
            <a:normAutofit/>
          </a:bodyPr>
          <a:lstStyle/>
          <a:p>
            <a:r>
              <a:rPr lang="en-US" dirty="0" smtClean="0"/>
              <a:t>SEKSEDUKASI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LINDUNGI BUAH HATI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64354" y="4960137"/>
            <a:ext cx="2829827" cy="1463040"/>
          </a:xfrm>
        </p:spPr>
        <p:txBody>
          <a:bodyPr/>
          <a:lstStyle/>
          <a:p>
            <a:r>
              <a:rPr lang="en-US" dirty="0" err="1" smtClean="0"/>
              <a:t>Ayu</a:t>
            </a:r>
            <a:r>
              <a:rPr lang="en-US" dirty="0" smtClean="0"/>
              <a:t> </a:t>
            </a:r>
            <a:r>
              <a:rPr lang="en-US" dirty="0" err="1" smtClean="0"/>
              <a:t>Putri</a:t>
            </a:r>
            <a:r>
              <a:rPr lang="en-US" dirty="0" smtClean="0"/>
              <a:t> </a:t>
            </a:r>
            <a:r>
              <a:rPr lang="en-US" dirty="0" err="1" smtClean="0"/>
              <a:t>Ratnasari</a:t>
            </a:r>
            <a:r>
              <a:rPr lang="en-US" dirty="0" smtClean="0"/>
              <a:t> </a:t>
            </a:r>
            <a:r>
              <a:rPr lang="en-US" dirty="0" err="1" smtClean="0"/>
              <a:t>Sejati</a:t>
            </a:r>
            <a:r>
              <a:rPr lang="en-US" dirty="0" smtClean="0"/>
              <a:t>, </a:t>
            </a:r>
            <a:r>
              <a:rPr lang="en-US" dirty="0" err="1" smtClean="0"/>
              <a:t>M.Psi</a:t>
            </a:r>
            <a:r>
              <a:rPr lang="en-US" dirty="0" smtClean="0"/>
              <a:t>., </a:t>
            </a:r>
            <a:r>
              <a:rPr lang="en-US" dirty="0" err="1" smtClean="0"/>
              <a:t>Psikolog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E8ECF-BD27-4AE9-A16F-A4C5F06689AC}" type="datetime1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24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31" t="17224" r="31833" b="15989"/>
          <a:stretch/>
        </p:blipFill>
        <p:spPr>
          <a:xfrm>
            <a:off x="2630080" y="197962"/>
            <a:ext cx="6932572" cy="6456805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CDFE7-8026-4AC7-8E8B-E049530996A2}" type="datetime1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26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kenapa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seksedukasi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3" t="9451" r="32332" b="8957"/>
          <a:stretch/>
        </p:blipFill>
        <p:spPr>
          <a:xfrm>
            <a:off x="1024128" y="2210949"/>
            <a:ext cx="3981009" cy="299014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13" t="21332" r="23445" b="7113"/>
          <a:stretch/>
        </p:blipFill>
        <p:spPr>
          <a:xfrm>
            <a:off x="3888607" y="3368679"/>
            <a:ext cx="4348083" cy="32028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6" t="24327" r="36711" b="21744"/>
          <a:stretch/>
        </p:blipFill>
        <p:spPr>
          <a:xfrm>
            <a:off x="7498079" y="2335328"/>
            <a:ext cx="3927107" cy="3051208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D5BA4-EE0D-4957-90A3-DBF02B605F88}" type="datetime1">
              <a:rPr lang="en-US" smtClean="0"/>
              <a:t>10/7/2022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03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Siapa</a:t>
            </a:r>
            <a:r>
              <a:rPr lang="en-US" dirty="0" smtClean="0"/>
              <a:t> yang BISA MENJADI KORBAN?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5579" y="3838007"/>
            <a:ext cx="4709905" cy="2327598"/>
          </a:xfrm>
        </p:spPr>
        <p:txBody>
          <a:bodyPr>
            <a:normAutofit lnSpcReduction="10000"/>
          </a:bodyPr>
          <a:lstStyle/>
          <a:p>
            <a:r>
              <a:rPr lang="en-US" dirty="0" err="1" smtClean="0"/>
              <a:t>Anak-anak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/>
              <a:t>dilindungi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sifatnya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tergantung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orang </a:t>
            </a:r>
            <a:r>
              <a:rPr lang="en-US" dirty="0" err="1"/>
              <a:t>dewasa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rentan</a:t>
            </a:r>
            <a:r>
              <a:rPr lang="en-US" dirty="0" smtClean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 smtClean="0"/>
              <a:t>perlakuaan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/>
              <a:t>eksploitasi</a:t>
            </a:r>
            <a:r>
              <a:rPr lang="en-US" dirty="0"/>
              <a:t>, </a:t>
            </a:r>
            <a:r>
              <a:rPr lang="en-US" dirty="0" err="1"/>
              <a:t>kekerasan</a:t>
            </a:r>
            <a:r>
              <a:rPr lang="en-US" dirty="0"/>
              <a:t>, </a:t>
            </a:r>
            <a:r>
              <a:rPr lang="en-US" dirty="0" err="1"/>
              <a:t>diskriminasi</a:t>
            </a:r>
            <a:r>
              <a:rPr lang="en-US" dirty="0"/>
              <a:t>, </a:t>
            </a:r>
            <a:r>
              <a:rPr lang="en-US" dirty="0" err="1" smtClean="0"/>
              <a:t>pengabaian</a:t>
            </a:r>
            <a:r>
              <a:rPr lang="en-US" dirty="0" smtClean="0"/>
              <a:t>, </a:t>
            </a:r>
            <a:r>
              <a:rPr lang="en-US" dirty="0" err="1" smtClean="0"/>
              <a:t>hingga</a:t>
            </a:r>
            <a:r>
              <a:rPr lang="en-US" dirty="0" smtClean="0"/>
              <a:t> </a:t>
            </a:r>
            <a:r>
              <a:rPr lang="en-US" dirty="0" err="1"/>
              <a:t>penelantaran</a:t>
            </a:r>
            <a:r>
              <a:rPr lang="en-US" dirty="0"/>
              <a:t>.</a:t>
            </a:r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5360698" y="1785613"/>
            <a:ext cx="5687515" cy="9047493"/>
            <a:chOff x="-360" y="420"/>
            <a:chExt cx="10252" cy="26465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" y="431"/>
              <a:ext cx="9412" cy="5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20" y="4622"/>
              <a:ext cx="9412" cy="8611"/>
            </a:xfrm>
            <a:custGeom>
              <a:avLst/>
              <a:gdLst>
                <a:gd name="T0" fmla="+- 0 4849 420"/>
                <a:gd name="T1" fmla="*/ T0 w 9412"/>
                <a:gd name="T2" fmla="+- 0 4623 4622"/>
                <a:gd name="T3" fmla="*/ 4623 h 8611"/>
                <a:gd name="T4" fmla="+- 0 4702 420"/>
                <a:gd name="T5" fmla="*/ T4 w 9412"/>
                <a:gd name="T6" fmla="+- 0 4627 4622"/>
                <a:gd name="T7" fmla="*/ 4627 h 8611"/>
                <a:gd name="T8" fmla="+- 0 4551 420"/>
                <a:gd name="T9" fmla="*/ T8 w 9412"/>
                <a:gd name="T10" fmla="+- 0 4634 4622"/>
                <a:gd name="T11" fmla="*/ 4634 h 8611"/>
                <a:gd name="T12" fmla="+- 0 4316 420"/>
                <a:gd name="T13" fmla="*/ T12 w 9412"/>
                <a:gd name="T14" fmla="+- 0 4651 4622"/>
                <a:gd name="T15" fmla="*/ 4651 h 8611"/>
                <a:gd name="T16" fmla="+- 0 3991 420"/>
                <a:gd name="T17" fmla="*/ T16 w 9412"/>
                <a:gd name="T18" fmla="+- 0 4684 4622"/>
                <a:gd name="T19" fmla="*/ 4684 h 8611"/>
                <a:gd name="T20" fmla="+- 0 3656 420"/>
                <a:gd name="T21" fmla="*/ T20 w 9412"/>
                <a:gd name="T22" fmla="+- 0 4730 4622"/>
                <a:gd name="T23" fmla="*/ 4730 h 8611"/>
                <a:gd name="T24" fmla="+- 0 3314 420"/>
                <a:gd name="T25" fmla="*/ T24 w 9412"/>
                <a:gd name="T26" fmla="+- 0 4786 4622"/>
                <a:gd name="T27" fmla="*/ 4786 h 8611"/>
                <a:gd name="T28" fmla="+- 0 2882 420"/>
                <a:gd name="T29" fmla="*/ T28 w 9412"/>
                <a:gd name="T30" fmla="+- 0 4871 4622"/>
                <a:gd name="T31" fmla="*/ 4871 h 8611"/>
                <a:gd name="T32" fmla="+- 0 2365 420"/>
                <a:gd name="T33" fmla="*/ T32 w 9412"/>
                <a:gd name="T34" fmla="+- 0 4990 4622"/>
                <a:gd name="T35" fmla="*/ 4990 h 8611"/>
                <a:gd name="T36" fmla="+- 0 1859 420"/>
                <a:gd name="T37" fmla="*/ T36 w 9412"/>
                <a:gd name="T38" fmla="+- 0 5126 4622"/>
                <a:gd name="T39" fmla="*/ 5126 h 8611"/>
                <a:gd name="T40" fmla="+- 0 1535 420"/>
                <a:gd name="T41" fmla="*/ T40 w 9412"/>
                <a:gd name="T42" fmla="+- 0 5224 4622"/>
                <a:gd name="T43" fmla="*/ 5224 h 8611"/>
                <a:gd name="T44" fmla="+- 0 1223 420"/>
                <a:gd name="T45" fmla="*/ T44 w 9412"/>
                <a:gd name="T46" fmla="+- 0 5328 4622"/>
                <a:gd name="T47" fmla="*/ 5328 h 8611"/>
                <a:gd name="T48" fmla="+- 0 929 420"/>
                <a:gd name="T49" fmla="*/ T48 w 9412"/>
                <a:gd name="T50" fmla="+- 0 5435 4622"/>
                <a:gd name="T51" fmla="*/ 5435 h 8611"/>
                <a:gd name="T52" fmla="+- 0 721 420"/>
                <a:gd name="T53" fmla="*/ T52 w 9412"/>
                <a:gd name="T54" fmla="+- 0 5518 4622"/>
                <a:gd name="T55" fmla="*/ 5518 h 8611"/>
                <a:gd name="T56" fmla="+- 0 590 420"/>
                <a:gd name="T57" fmla="*/ T56 w 9412"/>
                <a:gd name="T58" fmla="+- 0 5574 4622"/>
                <a:gd name="T59" fmla="*/ 5574 h 8611"/>
                <a:gd name="T60" fmla="+- 0 464 420"/>
                <a:gd name="T61" fmla="*/ T60 w 9412"/>
                <a:gd name="T62" fmla="+- 0 5630 4622"/>
                <a:gd name="T63" fmla="*/ 5630 h 8611"/>
                <a:gd name="T64" fmla="+- 0 420 420"/>
                <a:gd name="T65" fmla="*/ T64 w 9412"/>
                <a:gd name="T66" fmla="+- 0 13233 4622"/>
                <a:gd name="T67" fmla="*/ 13233 h 8611"/>
                <a:gd name="T68" fmla="+- 0 9831 420"/>
                <a:gd name="T69" fmla="*/ T68 w 9412"/>
                <a:gd name="T70" fmla="+- 0 5415 4622"/>
                <a:gd name="T71" fmla="*/ 5415 h 8611"/>
                <a:gd name="T72" fmla="+- 0 9654 420"/>
                <a:gd name="T73" fmla="*/ T72 w 9412"/>
                <a:gd name="T74" fmla="+- 0 5337 4622"/>
                <a:gd name="T75" fmla="*/ 5337 h 8611"/>
                <a:gd name="T76" fmla="+- 0 9525 420"/>
                <a:gd name="T77" fmla="*/ T76 w 9412"/>
                <a:gd name="T78" fmla="+- 0 5286 4622"/>
                <a:gd name="T79" fmla="*/ 5286 h 8611"/>
                <a:gd name="T80" fmla="+- 0 9392 420"/>
                <a:gd name="T81" fmla="*/ T80 w 9412"/>
                <a:gd name="T82" fmla="+- 0 5236 4622"/>
                <a:gd name="T83" fmla="*/ 5236 h 8611"/>
                <a:gd name="T84" fmla="+- 0 9256 420"/>
                <a:gd name="T85" fmla="*/ T84 w 9412"/>
                <a:gd name="T86" fmla="+- 0 5189 4622"/>
                <a:gd name="T87" fmla="*/ 5189 h 8611"/>
                <a:gd name="T88" fmla="+- 0 9117 420"/>
                <a:gd name="T89" fmla="*/ T88 w 9412"/>
                <a:gd name="T90" fmla="+- 0 5144 4622"/>
                <a:gd name="T91" fmla="*/ 5144 h 8611"/>
                <a:gd name="T92" fmla="+- 0 8975 420"/>
                <a:gd name="T93" fmla="*/ T92 w 9412"/>
                <a:gd name="T94" fmla="+- 0 5101 4622"/>
                <a:gd name="T95" fmla="*/ 5101 h 8611"/>
                <a:gd name="T96" fmla="+- 0 8682 420"/>
                <a:gd name="T97" fmla="*/ T96 w 9412"/>
                <a:gd name="T98" fmla="+- 0 5021 4622"/>
                <a:gd name="T99" fmla="*/ 5021 h 8611"/>
                <a:gd name="T100" fmla="+- 0 8379 420"/>
                <a:gd name="T101" fmla="*/ T100 w 9412"/>
                <a:gd name="T102" fmla="+- 0 4949 4622"/>
                <a:gd name="T103" fmla="*/ 4949 h 8611"/>
                <a:gd name="T104" fmla="+- 0 8066 420"/>
                <a:gd name="T105" fmla="*/ T104 w 9412"/>
                <a:gd name="T106" fmla="+- 0 4885 4622"/>
                <a:gd name="T107" fmla="*/ 4885 h 8611"/>
                <a:gd name="T108" fmla="+- 0 7664 420"/>
                <a:gd name="T109" fmla="*/ T108 w 9412"/>
                <a:gd name="T110" fmla="+- 0 4816 4622"/>
                <a:gd name="T111" fmla="*/ 4816 h 8611"/>
                <a:gd name="T112" fmla="+- 0 7167 420"/>
                <a:gd name="T113" fmla="*/ T112 w 9412"/>
                <a:gd name="T114" fmla="+- 0 4748 4622"/>
                <a:gd name="T115" fmla="*/ 4748 h 8611"/>
                <a:gd name="T116" fmla="+- 0 6658 420"/>
                <a:gd name="T117" fmla="*/ T116 w 9412"/>
                <a:gd name="T118" fmla="+- 0 4695 4622"/>
                <a:gd name="T119" fmla="*/ 4695 h 8611"/>
                <a:gd name="T120" fmla="+- 0 5967 420"/>
                <a:gd name="T121" fmla="*/ T120 w 9412"/>
                <a:gd name="T122" fmla="+- 0 4648 4622"/>
                <a:gd name="T123" fmla="*/ 4648 h 8611"/>
                <a:gd name="T124" fmla="+- 0 5270 420"/>
                <a:gd name="T125" fmla="*/ T124 w 9412"/>
                <a:gd name="T126" fmla="+- 0 4625 4622"/>
                <a:gd name="T127" fmla="*/ 4625 h 861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</a:cxnLst>
              <a:rect l="0" t="0" r="r" b="b"/>
              <a:pathLst>
                <a:path w="9412" h="8611">
                  <a:moveTo>
                    <a:pt x="4501" y="0"/>
                  </a:moveTo>
                  <a:lnTo>
                    <a:pt x="4429" y="1"/>
                  </a:lnTo>
                  <a:lnTo>
                    <a:pt x="4356" y="2"/>
                  </a:lnTo>
                  <a:lnTo>
                    <a:pt x="4282" y="5"/>
                  </a:lnTo>
                  <a:lnTo>
                    <a:pt x="4207" y="8"/>
                  </a:lnTo>
                  <a:lnTo>
                    <a:pt x="4131" y="12"/>
                  </a:lnTo>
                  <a:lnTo>
                    <a:pt x="4053" y="16"/>
                  </a:lnTo>
                  <a:lnTo>
                    <a:pt x="3896" y="29"/>
                  </a:lnTo>
                  <a:lnTo>
                    <a:pt x="3735" y="44"/>
                  </a:lnTo>
                  <a:lnTo>
                    <a:pt x="3571" y="62"/>
                  </a:lnTo>
                  <a:lnTo>
                    <a:pt x="3405" y="84"/>
                  </a:lnTo>
                  <a:lnTo>
                    <a:pt x="3236" y="108"/>
                  </a:lnTo>
                  <a:lnTo>
                    <a:pt x="3066" y="135"/>
                  </a:lnTo>
                  <a:lnTo>
                    <a:pt x="2894" y="164"/>
                  </a:lnTo>
                  <a:lnTo>
                    <a:pt x="2722" y="196"/>
                  </a:lnTo>
                  <a:lnTo>
                    <a:pt x="2462" y="249"/>
                  </a:lnTo>
                  <a:lnTo>
                    <a:pt x="2203" y="306"/>
                  </a:lnTo>
                  <a:lnTo>
                    <a:pt x="1945" y="368"/>
                  </a:lnTo>
                  <a:lnTo>
                    <a:pt x="1690" y="434"/>
                  </a:lnTo>
                  <a:lnTo>
                    <a:pt x="1439" y="504"/>
                  </a:lnTo>
                  <a:lnTo>
                    <a:pt x="1275" y="553"/>
                  </a:lnTo>
                  <a:lnTo>
                    <a:pt x="1115" y="602"/>
                  </a:lnTo>
                  <a:lnTo>
                    <a:pt x="957" y="654"/>
                  </a:lnTo>
                  <a:lnTo>
                    <a:pt x="803" y="706"/>
                  </a:lnTo>
                  <a:lnTo>
                    <a:pt x="654" y="759"/>
                  </a:lnTo>
                  <a:lnTo>
                    <a:pt x="509" y="813"/>
                  </a:lnTo>
                  <a:lnTo>
                    <a:pt x="369" y="868"/>
                  </a:lnTo>
                  <a:lnTo>
                    <a:pt x="301" y="896"/>
                  </a:lnTo>
                  <a:lnTo>
                    <a:pt x="235" y="924"/>
                  </a:lnTo>
                  <a:lnTo>
                    <a:pt x="170" y="952"/>
                  </a:lnTo>
                  <a:lnTo>
                    <a:pt x="106" y="980"/>
                  </a:lnTo>
                  <a:lnTo>
                    <a:pt x="44" y="1008"/>
                  </a:lnTo>
                  <a:lnTo>
                    <a:pt x="0" y="1029"/>
                  </a:lnTo>
                  <a:lnTo>
                    <a:pt x="0" y="8611"/>
                  </a:lnTo>
                  <a:lnTo>
                    <a:pt x="9411" y="8611"/>
                  </a:lnTo>
                  <a:lnTo>
                    <a:pt x="9411" y="793"/>
                  </a:lnTo>
                  <a:lnTo>
                    <a:pt x="9297" y="742"/>
                  </a:lnTo>
                  <a:lnTo>
                    <a:pt x="9234" y="715"/>
                  </a:lnTo>
                  <a:lnTo>
                    <a:pt x="9170" y="689"/>
                  </a:lnTo>
                  <a:lnTo>
                    <a:pt x="9105" y="664"/>
                  </a:lnTo>
                  <a:lnTo>
                    <a:pt x="9039" y="639"/>
                  </a:lnTo>
                  <a:lnTo>
                    <a:pt x="8972" y="614"/>
                  </a:lnTo>
                  <a:lnTo>
                    <a:pt x="8905" y="590"/>
                  </a:lnTo>
                  <a:lnTo>
                    <a:pt x="8836" y="567"/>
                  </a:lnTo>
                  <a:lnTo>
                    <a:pt x="8767" y="544"/>
                  </a:lnTo>
                  <a:lnTo>
                    <a:pt x="8697" y="522"/>
                  </a:lnTo>
                  <a:lnTo>
                    <a:pt x="8626" y="500"/>
                  </a:lnTo>
                  <a:lnTo>
                    <a:pt x="8555" y="479"/>
                  </a:lnTo>
                  <a:lnTo>
                    <a:pt x="8410" y="438"/>
                  </a:lnTo>
                  <a:lnTo>
                    <a:pt x="8262" y="399"/>
                  </a:lnTo>
                  <a:lnTo>
                    <a:pt x="8112" y="362"/>
                  </a:lnTo>
                  <a:lnTo>
                    <a:pt x="7959" y="327"/>
                  </a:lnTo>
                  <a:lnTo>
                    <a:pt x="7804" y="294"/>
                  </a:lnTo>
                  <a:lnTo>
                    <a:pt x="7646" y="263"/>
                  </a:lnTo>
                  <a:lnTo>
                    <a:pt x="7487" y="234"/>
                  </a:lnTo>
                  <a:lnTo>
                    <a:pt x="7244" y="194"/>
                  </a:lnTo>
                  <a:lnTo>
                    <a:pt x="6997" y="158"/>
                  </a:lnTo>
                  <a:lnTo>
                    <a:pt x="6747" y="126"/>
                  </a:lnTo>
                  <a:lnTo>
                    <a:pt x="6494" y="97"/>
                  </a:lnTo>
                  <a:lnTo>
                    <a:pt x="6238" y="73"/>
                  </a:lnTo>
                  <a:lnTo>
                    <a:pt x="5894" y="46"/>
                  </a:lnTo>
                  <a:lnTo>
                    <a:pt x="5547" y="26"/>
                  </a:lnTo>
                  <a:lnTo>
                    <a:pt x="5199" y="12"/>
                  </a:lnTo>
                  <a:lnTo>
                    <a:pt x="4850" y="3"/>
                  </a:lnTo>
                  <a:lnTo>
                    <a:pt x="4501" y="0"/>
                  </a:lnTo>
                  <a:close/>
                </a:path>
              </a:pathLst>
            </a:custGeom>
            <a:solidFill>
              <a:srgbClr val="9FC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AutoShape 5"/>
            <p:cNvSpPr>
              <a:spLocks/>
            </p:cNvSpPr>
            <p:nvPr/>
          </p:nvSpPr>
          <p:spPr bwMode="auto">
            <a:xfrm>
              <a:off x="420" y="4579"/>
              <a:ext cx="8879" cy="1723"/>
            </a:xfrm>
            <a:custGeom>
              <a:avLst/>
              <a:gdLst>
                <a:gd name="T0" fmla="+- 0 2396 420"/>
                <a:gd name="T1" fmla="*/ T0 w 8879"/>
                <a:gd name="T2" fmla="+- 0 6228 4580"/>
                <a:gd name="T3" fmla="*/ 6228 h 1723"/>
                <a:gd name="T4" fmla="+- 0 2775 420"/>
                <a:gd name="T5" fmla="*/ T4 w 8879"/>
                <a:gd name="T6" fmla="+- 0 6302 4580"/>
                <a:gd name="T7" fmla="*/ 6302 h 1723"/>
                <a:gd name="T8" fmla="+- 0 3116 420"/>
                <a:gd name="T9" fmla="*/ T8 w 8879"/>
                <a:gd name="T10" fmla="+- 0 6251 4580"/>
                <a:gd name="T11" fmla="*/ 6251 h 1723"/>
                <a:gd name="T12" fmla="+- 0 3623 420"/>
                <a:gd name="T13" fmla="*/ T12 w 8879"/>
                <a:gd name="T14" fmla="+- 0 6227 4580"/>
                <a:gd name="T15" fmla="*/ 6227 h 1723"/>
                <a:gd name="T16" fmla="+- 0 2065 420"/>
                <a:gd name="T17" fmla="*/ T16 w 8879"/>
                <a:gd name="T18" fmla="+- 0 6214 4580"/>
                <a:gd name="T19" fmla="*/ 6214 h 1723"/>
                <a:gd name="T20" fmla="+- 0 1567 420"/>
                <a:gd name="T21" fmla="*/ T20 w 8879"/>
                <a:gd name="T22" fmla="+- 0 6261 4580"/>
                <a:gd name="T23" fmla="*/ 6261 h 1723"/>
                <a:gd name="T24" fmla="+- 0 1887 420"/>
                <a:gd name="T25" fmla="*/ T24 w 8879"/>
                <a:gd name="T26" fmla="+- 0 6267 4580"/>
                <a:gd name="T27" fmla="*/ 6267 h 1723"/>
                <a:gd name="T28" fmla="+- 0 5837 420"/>
                <a:gd name="T29" fmla="*/ T28 w 8879"/>
                <a:gd name="T30" fmla="+- 0 4580 4580"/>
                <a:gd name="T31" fmla="*/ 4580 h 1723"/>
                <a:gd name="T32" fmla="+- 0 4926 420"/>
                <a:gd name="T33" fmla="*/ T32 w 8879"/>
                <a:gd name="T34" fmla="+- 0 4615 4580"/>
                <a:gd name="T35" fmla="*/ 4615 h 1723"/>
                <a:gd name="T36" fmla="+- 0 1871 420"/>
                <a:gd name="T37" fmla="*/ T36 w 8879"/>
                <a:gd name="T38" fmla="+- 0 4898 4580"/>
                <a:gd name="T39" fmla="*/ 4898 h 1723"/>
                <a:gd name="T40" fmla="+- 0 1357 420"/>
                <a:gd name="T41" fmla="*/ T40 w 8879"/>
                <a:gd name="T42" fmla="+- 0 4974 4580"/>
                <a:gd name="T43" fmla="*/ 4974 h 1723"/>
                <a:gd name="T44" fmla="+- 0 1021 420"/>
                <a:gd name="T45" fmla="*/ T44 w 8879"/>
                <a:gd name="T46" fmla="+- 0 5046 4580"/>
                <a:gd name="T47" fmla="*/ 5046 h 1723"/>
                <a:gd name="T48" fmla="+- 0 708 420"/>
                <a:gd name="T49" fmla="*/ T48 w 8879"/>
                <a:gd name="T50" fmla="+- 0 5138 4580"/>
                <a:gd name="T51" fmla="*/ 5138 h 1723"/>
                <a:gd name="T52" fmla="+- 0 432 420"/>
                <a:gd name="T53" fmla="*/ T52 w 8879"/>
                <a:gd name="T54" fmla="+- 0 5255 4580"/>
                <a:gd name="T55" fmla="*/ 5255 h 1723"/>
                <a:gd name="T56" fmla="+- 0 495 420"/>
                <a:gd name="T57" fmla="*/ T56 w 8879"/>
                <a:gd name="T58" fmla="+- 0 6105 4580"/>
                <a:gd name="T59" fmla="*/ 6105 h 1723"/>
                <a:gd name="T60" fmla="+- 0 730 420"/>
                <a:gd name="T61" fmla="*/ T60 w 8879"/>
                <a:gd name="T62" fmla="+- 0 6252 4580"/>
                <a:gd name="T63" fmla="*/ 6252 h 1723"/>
                <a:gd name="T64" fmla="+- 0 1025 420"/>
                <a:gd name="T65" fmla="*/ T64 w 8879"/>
                <a:gd name="T66" fmla="+- 0 6245 4580"/>
                <a:gd name="T67" fmla="*/ 6245 h 1723"/>
                <a:gd name="T68" fmla="+- 0 1330 420"/>
                <a:gd name="T69" fmla="*/ T68 w 8879"/>
                <a:gd name="T70" fmla="+- 0 6214 4580"/>
                <a:gd name="T71" fmla="*/ 6214 h 1723"/>
                <a:gd name="T72" fmla="+- 0 3903 420"/>
                <a:gd name="T73" fmla="*/ T72 w 8879"/>
                <a:gd name="T74" fmla="+- 0 6195 4580"/>
                <a:gd name="T75" fmla="*/ 6195 h 1723"/>
                <a:gd name="T76" fmla="+- 0 4148 420"/>
                <a:gd name="T77" fmla="*/ T76 w 8879"/>
                <a:gd name="T78" fmla="+- 0 6177 4580"/>
                <a:gd name="T79" fmla="*/ 6177 h 1723"/>
                <a:gd name="T80" fmla="+- 0 4903 420"/>
                <a:gd name="T81" fmla="*/ T80 w 8879"/>
                <a:gd name="T82" fmla="+- 0 6113 4580"/>
                <a:gd name="T83" fmla="*/ 6113 h 1723"/>
                <a:gd name="T84" fmla="+- 0 5209 420"/>
                <a:gd name="T85" fmla="*/ T84 w 8879"/>
                <a:gd name="T86" fmla="+- 0 6016 4580"/>
                <a:gd name="T87" fmla="*/ 6016 h 1723"/>
                <a:gd name="T88" fmla="+- 0 5763 420"/>
                <a:gd name="T89" fmla="*/ T88 w 8879"/>
                <a:gd name="T90" fmla="+- 0 5983 4580"/>
                <a:gd name="T91" fmla="*/ 5983 h 1723"/>
                <a:gd name="T92" fmla="+- 0 6045 420"/>
                <a:gd name="T93" fmla="*/ T92 w 8879"/>
                <a:gd name="T94" fmla="+- 0 5909 4580"/>
                <a:gd name="T95" fmla="*/ 5909 h 1723"/>
                <a:gd name="T96" fmla="+- 0 8116 420"/>
                <a:gd name="T97" fmla="*/ T96 w 8879"/>
                <a:gd name="T98" fmla="+- 0 5854 4580"/>
                <a:gd name="T99" fmla="*/ 5854 h 1723"/>
                <a:gd name="T100" fmla="+- 0 8483 420"/>
                <a:gd name="T101" fmla="*/ T100 w 8879"/>
                <a:gd name="T102" fmla="+- 0 5683 4580"/>
                <a:gd name="T103" fmla="*/ 5683 h 1723"/>
                <a:gd name="T104" fmla="+- 0 8774 420"/>
                <a:gd name="T105" fmla="*/ T104 w 8879"/>
                <a:gd name="T106" fmla="+- 0 5524 4580"/>
                <a:gd name="T107" fmla="*/ 5524 h 1723"/>
                <a:gd name="T108" fmla="+- 0 9045 420"/>
                <a:gd name="T109" fmla="*/ T108 w 8879"/>
                <a:gd name="T110" fmla="+- 0 5341 4580"/>
                <a:gd name="T111" fmla="*/ 5341 h 1723"/>
                <a:gd name="T112" fmla="+- 0 9299 420"/>
                <a:gd name="T113" fmla="*/ T112 w 8879"/>
                <a:gd name="T114" fmla="+- 0 5109 4580"/>
                <a:gd name="T115" fmla="*/ 5109 h 1723"/>
                <a:gd name="T116" fmla="+- 0 8937 420"/>
                <a:gd name="T117" fmla="*/ T116 w 8879"/>
                <a:gd name="T118" fmla="+- 0 5089 4580"/>
                <a:gd name="T119" fmla="*/ 5089 h 1723"/>
                <a:gd name="T120" fmla="+- 0 8586 420"/>
                <a:gd name="T121" fmla="*/ T120 w 8879"/>
                <a:gd name="T122" fmla="+- 0 5052 4580"/>
                <a:gd name="T123" fmla="*/ 5052 h 1723"/>
                <a:gd name="T124" fmla="+- 0 8280 420"/>
                <a:gd name="T125" fmla="*/ T124 w 8879"/>
                <a:gd name="T126" fmla="+- 0 5002 4580"/>
                <a:gd name="T127" fmla="*/ 5002 h 1723"/>
                <a:gd name="T128" fmla="+- 0 7939 420"/>
                <a:gd name="T129" fmla="*/ T128 w 8879"/>
                <a:gd name="T130" fmla="+- 0 4927 4580"/>
                <a:gd name="T131" fmla="*/ 4927 h 1723"/>
                <a:gd name="T132" fmla="+- 0 7082 420"/>
                <a:gd name="T133" fmla="*/ T132 w 8879"/>
                <a:gd name="T134" fmla="+- 0 4712 4580"/>
                <a:gd name="T135" fmla="*/ 4712 h 1723"/>
                <a:gd name="T136" fmla="+- 0 6772 420"/>
                <a:gd name="T137" fmla="*/ T136 w 8879"/>
                <a:gd name="T138" fmla="+- 0 4654 4580"/>
                <a:gd name="T139" fmla="*/ 4654 h 1723"/>
                <a:gd name="T140" fmla="+- 0 6414 420"/>
                <a:gd name="T141" fmla="*/ T140 w 8879"/>
                <a:gd name="T142" fmla="+- 0 4606 4580"/>
                <a:gd name="T143" fmla="*/ 4606 h 1723"/>
                <a:gd name="T144" fmla="+- 0 6123 420"/>
                <a:gd name="T145" fmla="*/ T144 w 8879"/>
                <a:gd name="T146" fmla="+- 0 4585 4580"/>
                <a:gd name="T147" fmla="*/ 4585 h 1723"/>
                <a:gd name="T148" fmla="+- 0 3623 420"/>
                <a:gd name="T149" fmla="*/ T148 w 8879"/>
                <a:gd name="T150" fmla="+- 0 6227 4580"/>
                <a:gd name="T151" fmla="*/ 6227 h 1723"/>
                <a:gd name="T152" fmla="+- 0 3607 420"/>
                <a:gd name="T153" fmla="*/ T152 w 8879"/>
                <a:gd name="T154" fmla="+- 0 6228 4580"/>
                <a:gd name="T155" fmla="*/ 6228 h 1723"/>
                <a:gd name="T156" fmla="+- 0 4227 420"/>
                <a:gd name="T157" fmla="*/ T156 w 8879"/>
                <a:gd name="T158" fmla="+- 0 6178 4580"/>
                <a:gd name="T159" fmla="*/ 6178 h 1723"/>
                <a:gd name="T160" fmla="+- 0 4673 420"/>
                <a:gd name="T161" fmla="*/ T160 w 8879"/>
                <a:gd name="T162" fmla="+- 0 6179 4580"/>
                <a:gd name="T163" fmla="*/ 6179 h 1723"/>
                <a:gd name="T164" fmla="+- 0 5365 420"/>
                <a:gd name="T165" fmla="*/ T164 w 8879"/>
                <a:gd name="T166" fmla="+- 0 6011 4580"/>
                <a:gd name="T167" fmla="*/ 6011 h 1723"/>
                <a:gd name="T168" fmla="+- 0 5655 420"/>
                <a:gd name="T169" fmla="*/ T168 w 8879"/>
                <a:gd name="T170" fmla="+- 0 6010 4580"/>
                <a:gd name="T171" fmla="*/ 6010 h 1723"/>
                <a:gd name="T172" fmla="+- 0 6192 420"/>
                <a:gd name="T173" fmla="*/ T172 w 8879"/>
                <a:gd name="T174" fmla="+- 0 5927 4580"/>
                <a:gd name="T175" fmla="*/ 5927 h 1723"/>
                <a:gd name="T176" fmla="+- 0 6486 420"/>
                <a:gd name="T177" fmla="*/ T176 w 8879"/>
                <a:gd name="T178" fmla="+- 0 5977 4580"/>
                <a:gd name="T179" fmla="*/ 5977 h 1723"/>
                <a:gd name="T180" fmla="+- 0 6803 420"/>
                <a:gd name="T181" fmla="*/ T180 w 8879"/>
                <a:gd name="T182" fmla="+- 0 5984 4580"/>
                <a:gd name="T183" fmla="*/ 5984 h 1723"/>
                <a:gd name="T184" fmla="+- 0 7534 420"/>
                <a:gd name="T185" fmla="*/ T184 w 8879"/>
                <a:gd name="T186" fmla="+- 0 5947 4580"/>
                <a:gd name="T187" fmla="*/ 5947 h 1723"/>
                <a:gd name="T188" fmla="+- 0 7830 420"/>
                <a:gd name="T189" fmla="*/ T188 w 8879"/>
                <a:gd name="T190" fmla="+- 0 5924 4580"/>
                <a:gd name="T191" fmla="*/ 5924 h 172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</a:cxnLst>
              <a:rect l="0" t="0" r="r" b="b"/>
              <a:pathLst>
                <a:path w="8879" h="1723">
                  <a:moveTo>
                    <a:pt x="3483" y="1615"/>
                  </a:moveTo>
                  <a:lnTo>
                    <a:pt x="1817" y="1615"/>
                  </a:lnTo>
                  <a:lnTo>
                    <a:pt x="1896" y="1629"/>
                  </a:lnTo>
                  <a:lnTo>
                    <a:pt x="1976" y="1648"/>
                  </a:lnTo>
                  <a:lnTo>
                    <a:pt x="2129" y="1686"/>
                  </a:lnTo>
                  <a:lnTo>
                    <a:pt x="2204" y="1703"/>
                  </a:lnTo>
                  <a:lnTo>
                    <a:pt x="2279" y="1715"/>
                  </a:lnTo>
                  <a:lnTo>
                    <a:pt x="2355" y="1722"/>
                  </a:lnTo>
                  <a:lnTo>
                    <a:pt x="2434" y="1722"/>
                  </a:lnTo>
                  <a:lnTo>
                    <a:pt x="2516" y="1713"/>
                  </a:lnTo>
                  <a:lnTo>
                    <a:pt x="2603" y="1693"/>
                  </a:lnTo>
                  <a:lnTo>
                    <a:pt x="2696" y="1671"/>
                  </a:lnTo>
                  <a:lnTo>
                    <a:pt x="2775" y="1657"/>
                  </a:lnTo>
                  <a:lnTo>
                    <a:pt x="2851" y="1649"/>
                  </a:lnTo>
                  <a:lnTo>
                    <a:pt x="2934" y="1647"/>
                  </a:lnTo>
                  <a:lnTo>
                    <a:pt x="3203" y="1647"/>
                  </a:lnTo>
                  <a:lnTo>
                    <a:pt x="3265" y="1641"/>
                  </a:lnTo>
                  <a:lnTo>
                    <a:pt x="3341" y="1632"/>
                  </a:lnTo>
                  <a:lnTo>
                    <a:pt x="3483" y="1615"/>
                  </a:lnTo>
                  <a:close/>
                  <a:moveTo>
                    <a:pt x="1645" y="1634"/>
                  </a:moveTo>
                  <a:lnTo>
                    <a:pt x="910" y="1634"/>
                  </a:lnTo>
                  <a:lnTo>
                    <a:pt x="985" y="1640"/>
                  </a:lnTo>
                  <a:lnTo>
                    <a:pt x="1069" y="1658"/>
                  </a:lnTo>
                  <a:lnTo>
                    <a:pt x="1147" y="1681"/>
                  </a:lnTo>
                  <a:lnTo>
                    <a:pt x="1223" y="1701"/>
                  </a:lnTo>
                  <a:lnTo>
                    <a:pt x="1302" y="1712"/>
                  </a:lnTo>
                  <a:lnTo>
                    <a:pt x="1392" y="1704"/>
                  </a:lnTo>
                  <a:lnTo>
                    <a:pt x="1467" y="1687"/>
                  </a:lnTo>
                  <a:lnTo>
                    <a:pt x="1538" y="1666"/>
                  </a:lnTo>
                  <a:lnTo>
                    <a:pt x="1606" y="1644"/>
                  </a:lnTo>
                  <a:lnTo>
                    <a:pt x="1645" y="1634"/>
                  </a:lnTo>
                  <a:close/>
                  <a:moveTo>
                    <a:pt x="5417" y="0"/>
                  </a:moveTo>
                  <a:lnTo>
                    <a:pt x="5262" y="1"/>
                  </a:lnTo>
                  <a:lnTo>
                    <a:pt x="5102" y="6"/>
                  </a:lnTo>
                  <a:lnTo>
                    <a:pt x="4852" y="16"/>
                  </a:lnTo>
                  <a:lnTo>
                    <a:pt x="4506" y="35"/>
                  </a:lnTo>
                  <a:lnTo>
                    <a:pt x="3975" y="75"/>
                  </a:lnTo>
                  <a:lnTo>
                    <a:pt x="2320" y="228"/>
                  </a:lnTo>
                  <a:lnTo>
                    <a:pt x="1777" y="282"/>
                  </a:lnTo>
                  <a:lnTo>
                    <a:pt x="1451" y="318"/>
                  </a:lnTo>
                  <a:lnTo>
                    <a:pt x="1281" y="340"/>
                  </a:lnTo>
                  <a:lnTo>
                    <a:pt x="1109" y="365"/>
                  </a:lnTo>
                  <a:lnTo>
                    <a:pt x="1023" y="379"/>
                  </a:lnTo>
                  <a:lnTo>
                    <a:pt x="937" y="394"/>
                  </a:lnTo>
                  <a:lnTo>
                    <a:pt x="852" y="411"/>
                  </a:lnTo>
                  <a:lnTo>
                    <a:pt x="767" y="428"/>
                  </a:lnTo>
                  <a:lnTo>
                    <a:pt x="684" y="446"/>
                  </a:lnTo>
                  <a:lnTo>
                    <a:pt x="601" y="466"/>
                  </a:lnTo>
                  <a:lnTo>
                    <a:pt x="520" y="487"/>
                  </a:lnTo>
                  <a:lnTo>
                    <a:pt x="441" y="509"/>
                  </a:lnTo>
                  <a:lnTo>
                    <a:pt x="363" y="533"/>
                  </a:lnTo>
                  <a:lnTo>
                    <a:pt x="288" y="558"/>
                  </a:lnTo>
                  <a:lnTo>
                    <a:pt x="215" y="585"/>
                  </a:lnTo>
                  <a:lnTo>
                    <a:pt x="144" y="613"/>
                  </a:lnTo>
                  <a:lnTo>
                    <a:pt x="77" y="643"/>
                  </a:lnTo>
                  <a:lnTo>
                    <a:pt x="12" y="675"/>
                  </a:lnTo>
                  <a:lnTo>
                    <a:pt x="0" y="682"/>
                  </a:lnTo>
                  <a:lnTo>
                    <a:pt x="0" y="1462"/>
                  </a:lnTo>
                  <a:lnTo>
                    <a:pt x="24" y="1480"/>
                  </a:lnTo>
                  <a:lnTo>
                    <a:pt x="75" y="1525"/>
                  </a:lnTo>
                  <a:lnTo>
                    <a:pt x="127" y="1571"/>
                  </a:lnTo>
                  <a:lnTo>
                    <a:pt x="182" y="1613"/>
                  </a:lnTo>
                  <a:lnTo>
                    <a:pt x="242" y="1648"/>
                  </a:lnTo>
                  <a:lnTo>
                    <a:pt x="310" y="1672"/>
                  </a:lnTo>
                  <a:lnTo>
                    <a:pt x="382" y="1681"/>
                  </a:lnTo>
                  <a:lnTo>
                    <a:pt x="456" y="1681"/>
                  </a:lnTo>
                  <a:lnTo>
                    <a:pt x="530" y="1675"/>
                  </a:lnTo>
                  <a:lnTo>
                    <a:pt x="605" y="1665"/>
                  </a:lnTo>
                  <a:lnTo>
                    <a:pt x="681" y="1654"/>
                  </a:lnTo>
                  <a:lnTo>
                    <a:pt x="757" y="1643"/>
                  </a:lnTo>
                  <a:lnTo>
                    <a:pt x="834" y="1636"/>
                  </a:lnTo>
                  <a:lnTo>
                    <a:pt x="910" y="1634"/>
                  </a:lnTo>
                  <a:lnTo>
                    <a:pt x="1645" y="1634"/>
                  </a:lnTo>
                  <a:lnTo>
                    <a:pt x="1674" y="1626"/>
                  </a:lnTo>
                  <a:lnTo>
                    <a:pt x="1743" y="1615"/>
                  </a:lnTo>
                  <a:lnTo>
                    <a:pt x="3483" y="1615"/>
                  </a:lnTo>
                  <a:lnTo>
                    <a:pt x="3495" y="1613"/>
                  </a:lnTo>
                  <a:lnTo>
                    <a:pt x="3572" y="1605"/>
                  </a:lnTo>
                  <a:lnTo>
                    <a:pt x="3650" y="1599"/>
                  </a:lnTo>
                  <a:lnTo>
                    <a:pt x="3728" y="1597"/>
                  </a:lnTo>
                  <a:lnTo>
                    <a:pt x="4265" y="1597"/>
                  </a:lnTo>
                  <a:lnTo>
                    <a:pt x="4328" y="1586"/>
                  </a:lnTo>
                  <a:lnTo>
                    <a:pt x="4407" y="1562"/>
                  </a:lnTo>
                  <a:lnTo>
                    <a:pt x="4483" y="1533"/>
                  </a:lnTo>
                  <a:lnTo>
                    <a:pt x="4559" y="1503"/>
                  </a:lnTo>
                  <a:lnTo>
                    <a:pt x="4634" y="1475"/>
                  </a:lnTo>
                  <a:lnTo>
                    <a:pt x="4710" y="1452"/>
                  </a:lnTo>
                  <a:lnTo>
                    <a:pt x="4789" y="1436"/>
                  </a:lnTo>
                  <a:lnTo>
                    <a:pt x="4866" y="1430"/>
                  </a:lnTo>
                  <a:lnTo>
                    <a:pt x="5235" y="1430"/>
                  </a:lnTo>
                  <a:lnTo>
                    <a:pt x="5271" y="1425"/>
                  </a:lnTo>
                  <a:lnTo>
                    <a:pt x="5343" y="1403"/>
                  </a:lnTo>
                  <a:lnTo>
                    <a:pt x="5408" y="1378"/>
                  </a:lnTo>
                  <a:lnTo>
                    <a:pt x="5473" y="1354"/>
                  </a:lnTo>
                  <a:lnTo>
                    <a:pt x="5543" y="1336"/>
                  </a:lnTo>
                  <a:lnTo>
                    <a:pt x="5625" y="1329"/>
                  </a:lnTo>
                  <a:lnTo>
                    <a:pt x="7497" y="1329"/>
                  </a:lnTo>
                  <a:lnTo>
                    <a:pt x="7553" y="1317"/>
                  </a:lnTo>
                  <a:lnTo>
                    <a:pt x="7624" y="1298"/>
                  </a:lnTo>
                  <a:lnTo>
                    <a:pt x="7696" y="1274"/>
                  </a:lnTo>
                  <a:lnTo>
                    <a:pt x="7769" y="1246"/>
                  </a:lnTo>
                  <a:lnTo>
                    <a:pt x="7843" y="1211"/>
                  </a:lnTo>
                  <a:lnTo>
                    <a:pt x="7990" y="1140"/>
                  </a:lnTo>
                  <a:lnTo>
                    <a:pt x="8063" y="1103"/>
                  </a:lnTo>
                  <a:lnTo>
                    <a:pt x="8137" y="1065"/>
                  </a:lnTo>
                  <a:lnTo>
                    <a:pt x="8210" y="1026"/>
                  </a:lnTo>
                  <a:lnTo>
                    <a:pt x="8282" y="986"/>
                  </a:lnTo>
                  <a:lnTo>
                    <a:pt x="8354" y="944"/>
                  </a:lnTo>
                  <a:lnTo>
                    <a:pt x="8424" y="901"/>
                  </a:lnTo>
                  <a:lnTo>
                    <a:pt x="8493" y="856"/>
                  </a:lnTo>
                  <a:lnTo>
                    <a:pt x="8560" y="810"/>
                  </a:lnTo>
                  <a:lnTo>
                    <a:pt x="8625" y="761"/>
                  </a:lnTo>
                  <a:lnTo>
                    <a:pt x="8683" y="715"/>
                  </a:lnTo>
                  <a:lnTo>
                    <a:pt x="8746" y="660"/>
                  </a:lnTo>
                  <a:lnTo>
                    <a:pt x="8812" y="597"/>
                  </a:lnTo>
                  <a:lnTo>
                    <a:pt x="8879" y="529"/>
                  </a:lnTo>
                  <a:lnTo>
                    <a:pt x="8817" y="525"/>
                  </a:lnTo>
                  <a:lnTo>
                    <a:pt x="8685" y="520"/>
                  </a:lnTo>
                  <a:lnTo>
                    <a:pt x="8614" y="516"/>
                  </a:lnTo>
                  <a:lnTo>
                    <a:pt x="8517" y="509"/>
                  </a:lnTo>
                  <a:lnTo>
                    <a:pt x="8424" y="501"/>
                  </a:lnTo>
                  <a:lnTo>
                    <a:pt x="8335" y="492"/>
                  </a:lnTo>
                  <a:lnTo>
                    <a:pt x="8249" y="483"/>
                  </a:lnTo>
                  <a:lnTo>
                    <a:pt x="8166" y="472"/>
                  </a:lnTo>
                  <a:lnTo>
                    <a:pt x="8086" y="461"/>
                  </a:lnTo>
                  <a:lnTo>
                    <a:pt x="8008" y="448"/>
                  </a:lnTo>
                  <a:lnTo>
                    <a:pt x="7933" y="435"/>
                  </a:lnTo>
                  <a:lnTo>
                    <a:pt x="7860" y="422"/>
                  </a:lnTo>
                  <a:lnTo>
                    <a:pt x="7788" y="408"/>
                  </a:lnTo>
                  <a:lnTo>
                    <a:pt x="7719" y="393"/>
                  </a:lnTo>
                  <a:lnTo>
                    <a:pt x="7651" y="378"/>
                  </a:lnTo>
                  <a:lnTo>
                    <a:pt x="7519" y="347"/>
                  </a:lnTo>
                  <a:lnTo>
                    <a:pt x="6940" y="197"/>
                  </a:lnTo>
                  <a:lnTo>
                    <a:pt x="6804" y="164"/>
                  </a:lnTo>
                  <a:lnTo>
                    <a:pt x="6734" y="148"/>
                  </a:lnTo>
                  <a:lnTo>
                    <a:pt x="6662" y="132"/>
                  </a:lnTo>
                  <a:lnTo>
                    <a:pt x="6588" y="117"/>
                  </a:lnTo>
                  <a:lnTo>
                    <a:pt x="6512" y="102"/>
                  </a:lnTo>
                  <a:lnTo>
                    <a:pt x="6433" y="88"/>
                  </a:lnTo>
                  <a:lnTo>
                    <a:pt x="6352" y="74"/>
                  </a:lnTo>
                  <a:lnTo>
                    <a:pt x="6267" y="61"/>
                  </a:lnTo>
                  <a:lnTo>
                    <a:pt x="6180" y="49"/>
                  </a:lnTo>
                  <a:lnTo>
                    <a:pt x="6089" y="37"/>
                  </a:lnTo>
                  <a:lnTo>
                    <a:pt x="5994" y="26"/>
                  </a:lnTo>
                  <a:lnTo>
                    <a:pt x="5896" y="16"/>
                  </a:lnTo>
                  <a:lnTo>
                    <a:pt x="5834" y="12"/>
                  </a:lnTo>
                  <a:lnTo>
                    <a:pt x="5770" y="8"/>
                  </a:lnTo>
                  <a:lnTo>
                    <a:pt x="5703" y="5"/>
                  </a:lnTo>
                  <a:lnTo>
                    <a:pt x="5635" y="2"/>
                  </a:lnTo>
                  <a:lnTo>
                    <a:pt x="5564" y="1"/>
                  </a:lnTo>
                  <a:lnTo>
                    <a:pt x="5417" y="0"/>
                  </a:lnTo>
                  <a:close/>
                  <a:moveTo>
                    <a:pt x="3203" y="1647"/>
                  </a:moveTo>
                  <a:lnTo>
                    <a:pt x="2934" y="1647"/>
                  </a:lnTo>
                  <a:lnTo>
                    <a:pt x="3032" y="1650"/>
                  </a:lnTo>
                  <a:lnTo>
                    <a:pt x="3110" y="1651"/>
                  </a:lnTo>
                  <a:lnTo>
                    <a:pt x="3187" y="1648"/>
                  </a:lnTo>
                  <a:lnTo>
                    <a:pt x="3203" y="1647"/>
                  </a:lnTo>
                  <a:close/>
                  <a:moveTo>
                    <a:pt x="4265" y="1597"/>
                  </a:moveTo>
                  <a:lnTo>
                    <a:pt x="3728" y="1597"/>
                  </a:lnTo>
                  <a:lnTo>
                    <a:pt x="3807" y="1598"/>
                  </a:lnTo>
                  <a:lnTo>
                    <a:pt x="4032" y="1608"/>
                  </a:lnTo>
                  <a:lnTo>
                    <a:pt x="4105" y="1608"/>
                  </a:lnTo>
                  <a:lnTo>
                    <a:pt x="4179" y="1606"/>
                  </a:lnTo>
                  <a:lnTo>
                    <a:pt x="4253" y="1599"/>
                  </a:lnTo>
                  <a:lnTo>
                    <a:pt x="4265" y="1597"/>
                  </a:lnTo>
                  <a:close/>
                  <a:moveTo>
                    <a:pt x="5235" y="1430"/>
                  </a:moveTo>
                  <a:lnTo>
                    <a:pt x="4866" y="1430"/>
                  </a:lnTo>
                  <a:lnTo>
                    <a:pt x="4945" y="1431"/>
                  </a:lnTo>
                  <a:lnTo>
                    <a:pt x="5026" y="1435"/>
                  </a:lnTo>
                  <a:lnTo>
                    <a:pt x="5108" y="1438"/>
                  </a:lnTo>
                  <a:lnTo>
                    <a:pt x="5190" y="1436"/>
                  </a:lnTo>
                  <a:lnTo>
                    <a:pt x="5235" y="1430"/>
                  </a:lnTo>
                  <a:close/>
                  <a:moveTo>
                    <a:pt x="7497" y="1329"/>
                  </a:moveTo>
                  <a:lnTo>
                    <a:pt x="5625" y="1329"/>
                  </a:lnTo>
                  <a:lnTo>
                    <a:pt x="5698" y="1336"/>
                  </a:lnTo>
                  <a:lnTo>
                    <a:pt x="5772" y="1347"/>
                  </a:lnTo>
                  <a:lnTo>
                    <a:pt x="5845" y="1360"/>
                  </a:lnTo>
                  <a:lnTo>
                    <a:pt x="5919" y="1373"/>
                  </a:lnTo>
                  <a:lnTo>
                    <a:pt x="5992" y="1386"/>
                  </a:lnTo>
                  <a:lnTo>
                    <a:pt x="6066" y="1397"/>
                  </a:lnTo>
                  <a:lnTo>
                    <a:pt x="6139" y="1404"/>
                  </a:lnTo>
                  <a:lnTo>
                    <a:pt x="6220" y="1406"/>
                  </a:lnTo>
                  <a:lnTo>
                    <a:pt x="6301" y="1406"/>
                  </a:lnTo>
                  <a:lnTo>
                    <a:pt x="6383" y="1404"/>
                  </a:lnTo>
                  <a:lnTo>
                    <a:pt x="6464" y="1400"/>
                  </a:lnTo>
                  <a:lnTo>
                    <a:pt x="6873" y="1376"/>
                  </a:lnTo>
                  <a:lnTo>
                    <a:pt x="6954" y="1372"/>
                  </a:lnTo>
                  <a:lnTo>
                    <a:pt x="7114" y="1367"/>
                  </a:lnTo>
                  <a:lnTo>
                    <a:pt x="7191" y="1363"/>
                  </a:lnTo>
                  <a:lnTo>
                    <a:pt x="7265" y="1359"/>
                  </a:lnTo>
                  <a:lnTo>
                    <a:pt x="7338" y="1352"/>
                  </a:lnTo>
                  <a:lnTo>
                    <a:pt x="7410" y="1344"/>
                  </a:lnTo>
                  <a:lnTo>
                    <a:pt x="7482" y="1332"/>
                  </a:lnTo>
                  <a:lnTo>
                    <a:pt x="7497" y="1329"/>
                  </a:lnTo>
                  <a:close/>
                </a:path>
              </a:pathLst>
            </a:custGeom>
            <a:solidFill>
              <a:srgbClr val="CAE0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AutoShape 6"/>
            <p:cNvSpPr>
              <a:spLocks/>
            </p:cNvSpPr>
            <p:nvPr/>
          </p:nvSpPr>
          <p:spPr bwMode="auto">
            <a:xfrm>
              <a:off x="5825" y="4397"/>
              <a:ext cx="1709" cy="810"/>
            </a:xfrm>
            <a:custGeom>
              <a:avLst/>
              <a:gdLst>
                <a:gd name="T0" fmla="+- 0 6718 5825"/>
                <a:gd name="T1" fmla="*/ T0 w 1709"/>
                <a:gd name="T2" fmla="+- 0 5194 4397"/>
                <a:gd name="T3" fmla="*/ 5194 h 810"/>
                <a:gd name="T4" fmla="+- 0 6962 5825"/>
                <a:gd name="T5" fmla="*/ T4 w 1709"/>
                <a:gd name="T6" fmla="+- 0 5165 4397"/>
                <a:gd name="T7" fmla="*/ 5165 h 810"/>
                <a:gd name="T8" fmla="+- 0 6183 5825"/>
                <a:gd name="T9" fmla="*/ T8 w 1709"/>
                <a:gd name="T10" fmla="+- 0 5087 4397"/>
                <a:gd name="T11" fmla="*/ 5087 h 810"/>
                <a:gd name="T12" fmla="+- 0 6212 5825"/>
                <a:gd name="T13" fmla="*/ T12 w 1709"/>
                <a:gd name="T14" fmla="+- 0 5205 4397"/>
                <a:gd name="T15" fmla="*/ 5205 h 810"/>
                <a:gd name="T16" fmla="+- 0 6262 5825"/>
                <a:gd name="T17" fmla="*/ T16 w 1709"/>
                <a:gd name="T18" fmla="+- 0 5143 4397"/>
                <a:gd name="T19" fmla="*/ 5143 h 810"/>
                <a:gd name="T20" fmla="+- 0 6627 5825"/>
                <a:gd name="T21" fmla="*/ T20 w 1709"/>
                <a:gd name="T22" fmla="+- 0 5129 4397"/>
                <a:gd name="T23" fmla="*/ 5129 h 810"/>
                <a:gd name="T24" fmla="+- 0 7067 5825"/>
                <a:gd name="T25" fmla="*/ T24 w 1709"/>
                <a:gd name="T26" fmla="+- 0 5087 4397"/>
                <a:gd name="T27" fmla="*/ 5087 h 810"/>
                <a:gd name="T28" fmla="+- 0 5832 5825"/>
                <a:gd name="T29" fmla="*/ T28 w 1709"/>
                <a:gd name="T30" fmla="+- 0 4989 4397"/>
                <a:gd name="T31" fmla="*/ 4989 h 810"/>
                <a:gd name="T32" fmla="+- 0 5883 5825"/>
                <a:gd name="T33" fmla="*/ T32 w 1709"/>
                <a:gd name="T34" fmla="+- 0 5125 4397"/>
                <a:gd name="T35" fmla="*/ 5125 h 810"/>
                <a:gd name="T36" fmla="+- 0 6061 5825"/>
                <a:gd name="T37" fmla="*/ T36 w 1709"/>
                <a:gd name="T38" fmla="+- 0 5191 4397"/>
                <a:gd name="T39" fmla="*/ 5191 h 810"/>
                <a:gd name="T40" fmla="+- 0 7067 5825"/>
                <a:gd name="T41" fmla="*/ T40 w 1709"/>
                <a:gd name="T42" fmla="+- 0 5087 4397"/>
                <a:gd name="T43" fmla="*/ 5087 h 810"/>
                <a:gd name="T44" fmla="+- 0 7507 5825"/>
                <a:gd name="T45" fmla="*/ T44 w 1709"/>
                <a:gd name="T46" fmla="+- 0 4946 4397"/>
                <a:gd name="T47" fmla="*/ 4946 h 810"/>
                <a:gd name="T48" fmla="+- 0 6627 5825"/>
                <a:gd name="T49" fmla="*/ T48 w 1709"/>
                <a:gd name="T50" fmla="+- 0 5129 4397"/>
                <a:gd name="T51" fmla="*/ 5129 h 810"/>
                <a:gd name="T52" fmla="+- 0 6588 5825"/>
                <a:gd name="T53" fmla="*/ T52 w 1709"/>
                <a:gd name="T54" fmla="+- 0 5161 4397"/>
                <a:gd name="T55" fmla="*/ 5161 h 810"/>
                <a:gd name="T56" fmla="+- 0 6260 5825"/>
                <a:gd name="T57" fmla="*/ T56 w 1709"/>
                <a:gd name="T58" fmla="+- 0 5139 4397"/>
                <a:gd name="T59" fmla="*/ 5139 h 810"/>
                <a:gd name="T60" fmla="+- 0 6376 5825"/>
                <a:gd name="T61" fmla="*/ T60 w 1709"/>
                <a:gd name="T62" fmla="+- 0 5144 4397"/>
                <a:gd name="T63" fmla="*/ 5144 h 810"/>
                <a:gd name="T64" fmla="+- 0 6260 5825"/>
                <a:gd name="T65" fmla="*/ T64 w 1709"/>
                <a:gd name="T66" fmla="+- 0 5139 4397"/>
                <a:gd name="T67" fmla="*/ 5139 h 810"/>
                <a:gd name="T68" fmla="+- 0 7173 5825"/>
                <a:gd name="T69" fmla="*/ T68 w 1709"/>
                <a:gd name="T70" fmla="+- 0 5031 4397"/>
                <a:gd name="T71" fmla="*/ 5031 h 810"/>
                <a:gd name="T72" fmla="+- 0 7466 5825"/>
                <a:gd name="T73" fmla="*/ T72 w 1709"/>
                <a:gd name="T74" fmla="+- 0 4995 4397"/>
                <a:gd name="T75" fmla="*/ 4995 h 810"/>
                <a:gd name="T76" fmla="+- 0 5967 5825"/>
                <a:gd name="T77" fmla="*/ T76 w 1709"/>
                <a:gd name="T78" fmla="+- 0 4946 4397"/>
                <a:gd name="T79" fmla="*/ 4946 h 810"/>
                <a:gd name="T80" fmla="+- 0 5967 5825"/>
                <a:gd name="T81" fmla="*/ T80 w 1709"/>
                <a:gd name="T82" fmla="+- 0 4946 4397"/>
                <a:gd name="T83" fmla="*/ 4946 h 810"/>
                <a:gd name="T84" fmla="+- 0 6000 5825"/>
                <a:gd name="T85" fmla="*/ T84 w 1709"/>
                <a:gd name="T86" fmla="+- 0 4724 4397"/>
                <a:gd name="T87" fmla="*/ 4724 h 810"/>
                <a:gd name="T88" fmla="+- 0 5925 5825"/>
                <a:gd name="T89" fmla="*/ T88 w 1709"/>
                <a:gd name="T90" fmla="+- 0 4897 4397"/>
                <a:gd name="T91" fmla="*/ 4897 h 810"/>
                <a:gd name="T92" fmla="+- 0 7530 5825"/>
                <a:gd name="T93" fmla="*/ T92 w 1709"/>
                <a:gd name="T94" fmla="+- 0 4892 4397"/>
                <a:gd name="T95" fmla="*/ 4892 h 810"/>
                <a:gd name="T96" fmla="+- 0 7022 5825"/>
                <a:gd name="T97" fmla="*/ T96 w 1709"/>
                <a:gd name="T98" fmla="+- 0 4857 4397"/>
                <a:gd name="T99" fmla="*/ 4857 h 810"/>
                <a:gd name="T100" fmla="+- 0 7027 5825"/>
                <a:gd name="T101" fmla="*/ T100 w 1709"/>
                <a:gd name="T102" fmla="+- 0 4790 4397"/>
                <a:gd name="T103" fmla="*/ 4790 h 810"/>
                <a:gd name="T104" fmla="+- 0 6926 5825"/>
                <a:gd name="T105" fmla="*/ T104 w 1709"/>
                <a:gd name="T106" fmla="+- 0 4741 4397"/>
                <a:gd name="T107" fmla="*/ 4741 h 810"/>
                <a:gd name="T108" fmla="+- 0 7293 5825"/>
                <a:gd name="T109" fmla="*/ T108 w 1709"/>
                <a:gd name="T110" fmla="+- 0 4726 4397"/>
                <a:gd name="T111" fmla="*/ 4726 h 810"/>
                <a:gd name="T112" fmla="+- 0 7187 5825"/>
                <a:gd name="T113" fmla="*/ T112 w 1709"/>
                <a:gd name="T114" fmla="+- 0 4833 4397"/>
                <a:gd name="T115" fmla="*/ 4833 h 810"/>
                <a:gd name="T116" fmla="+- 0 7524 5825"/>
                <a:gd name="T117" fmla="*/ T116 w 1709"/>
                <a:gd name="T118" fmla="+- 0 4820 4397"/>
                <a:gd name="T119" fmla="*/ 4820 h 810"/>
                <a:gd name="T120" fmla="+- 0 7293 5825"/>
                <a:gd name="T121" fmla="*/ T120 w 1709"/>
                <a:gd name="T122" fmla="+- 0 4726 4397"/>
                <a:gd name="T123" fmla="*/ 4726 h 810"/>
                <a:gd name="T124" fmla="+- 0 7027 5825"/>
                <a:gd name="T125" fmla="*/ T124 w 1709"/>
                <a:gd name="T126" fmla="+- 0 4817 4397"/>
                <a:gd name="T127" fmla="*/ 4817 h 810"/>
                <a:gd name="T128" fmla="+- 0 7190 5825"/>
                <a:gd name="T129" fmla="*/ T128 w 1709"/>
                <a:gd name="T130" fmla="+- 0 4857 4397"/>
                <a:gd name="T131" fmla="*/ 4857 h 810"/>
                <a:gd name="T132" fmla="+- 0 7479 5825"/>
                <a:gd name="T133" fmla="*/ T132 w 1709"/>
                <a:gd name="T134" fmla="+- 0 4796 4397"/>
                <a:gd name="T135" fmla="*/ 4796 h 810"/>
                <a:gd name="T136" fmla="+- 0 7479 5825"/>
                <a:gd name="T137" fmla="*/ T136 w 1709"/>
                <a:gd name="T138" fmla="+- 0 4796 4397"/>
                <a:gd name="T139" fmla="*/ 4796 h 810"/>
                <a:gd name="T140" fmla="+- 0 6923 5825"/>
                <a:gd name="T141" fmla="*/ T140 w 1709"/>
                <a:gd name="T142" fmla="+- 0 4775 4397"/>
                <a:gd name="T143" fmla="*/ 4775 h 810"/>
                <a:gd name="T144" fmla="+- 0 7027 5825"/>
                <a:gd name="T145" fmla="*/ T144 w 1709"/>
                <a:gd name="T146" fmla="+- 0 4790 4397"/>
                <a:gd name="T147" fmla="*/ 4790 h 810"/>
                <a:gd name="T148" fmla="+- 0 6226 5825"/>
                <a:gd name="T149" fmla="*/ T148 w 1709"/>
                <a:gd name="T150" fmla="+- 0 4451 4397"/>
                <a:gd name="T151" fmla="*/ 4451 h 810"/>
                <a:gd name="T152" fmla="+- 0 6124 5825"/>
                <a:gd name="T153" fmla="*/ T152 w 1709"/>
                <a:gd name="T154" fmla="+- 0 4619 4397"/>
                <a:gd name="T155" fmla="*/ 4619 h 810"/>
                <a:gd name="T156" fmla="+- 0 6926 5825"/>
                <a:gd name="T157" fmla="*/ T156 w 1709"/>
                <a:gd name="T158" fmla="+- 0 4739 4397"/>
                <a:gd name="T159" fmla="*/ 4739 h 810"/>
                <a:gd name="T160" fmla="+- 0 6793 5825"/>
                <a:gd name="T161" fmla="*/ T160 w 1709"/>
                <a:gd name="T162" fmla="+- 0 4627 4397"/>
                <a:gd name="T163" fmla="*/ 4627 h 810"/>
                <a:gd name="T164" fmla="+- 0 6639 5825"/>
                <a:gd name="T165" fmla="*/ T164 w 1709"/>
                <a:gd name="T166" fmla="+- 0 4539 4397"/>
                <a:gd name="T167" fmla="*/ 4539 h 810"/>
                <a:gd name="T168" fmla="+- 0 6265 5825"/>
                <a:gd name="T169" fmla="*/ T168 w 1709"/>
                <a:gd name="T170" fmla="+- 0 4442 4397"/>
                <a:gd name="T171" fmla="*/ 4442 h 810"/>
                <a:gd name="T172" fmla="+- 0 6859 5825"/>
                <a:gd name="T173" fmla="*/ T172 w 1709"/>
                <a:gd name="T174" fmla="+- 0 4684 4397"/>
                <a:gd name="T175" fmla="*/ 4684 h 810"/>
                <a:gd name="T176" fmla="+- 0 6647 5825"/>
                <a:gd name="T177" fmla="*/ T176 w 1709"/>
                <a:gd name="T178" fmla="+- 0 4587 4397"/>
                <a:gd name="T179" fmla="*/ 4587 h 810"/>
                <a:gd name="T180" fmla="+- 0 6648 5825"/>
                <a:gd name="T181" fmla="*/ T180 w 1709"/>
                <a:gd name="T182" fmla="+- 0 4592 4397"/>
                <a:gd name="T183" fmla="*/ 4592 h 810"/>
                <a:gd name="T184" fmla="+- 0 6730 5825"/>
                <a:gd name="T185" fmla="*/ T184 w 1709"/>
                <a:gd name="T186" fmla="+- 0 4551 4397"/>
                <a:gd name="T187" fmla="*/ 4551 h 810"/>
                <a:gd name="T188" fmla="+- 0 6367 5825"/>
                <a:gd name="T189" fmla="*/ T188 w 1709"/>
                <a:gd name="T190" fmla="+- 0 4442 4397"/>
                <a:gd name="T191" fmla="*/ 4442 h 810"/>
                <a:gd name="T192" fmla="+- 0 6637 5825"/>
                <a:gd name="T193" fmla="*/ T192 w 1709"/>
                <a:gd name="T194" fmla="+- 0 4527 4397"/>
                <a:gd name="T195" fmla="*/ 4527 h 810"/>
                <a:gd name="T196" fmla="+- 0 6479 5825"/>
                <a:gd name="T197" fmla="*/ T196 w 1709"/>
                <a:gd name="T198" fmla="+- 0 4397 4397"/>
                <a:gd name="T199" fmla="*/ 4397 h 81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</a:cxnLst>
              <a:rect l="0" t="0" r="r" b="b"/>
              <a:pathLst>
                <a:path w="1709" h="810">
                  <a:moveTo>
                    <a:pt x="1207" y="721"/>
                  </a:moveTo>
                  <a:lnTo>
                    <a:pt x="816" y="721"/>
                  </a:lnTo>
                  <a:lnTo>
                    <a:pt x="848" y="768"/>
                  </a:lnTo>
                  <a:lnTo>
                    <a:pt x="893" y="797"/>
                  </a:lnTo>
                  <a:lnTo>
                    <a:pt x="949" y="810"/>
                  </a:lnTo>
                  <a:lnTo>
                    <a:pt x="1010" y="808"/>
                  </a:lnTo>
                  <a:lnTo>
                    <a:pt x="1074" y="793"/>
                  </a:lnTo>
                  <a:lnTo>
                    <a:pt x="1137" y="768"/>
                  </a:lnTo>
                  <a:lnTo>
                    <a:pt x="1194" y="733"/>
                  </a:lnTo>
                  <a:lnTo>
                    <a:pt x="1207" y="721"/>
                  </a:lnTo>
                  <a:close/>
                  <a:moveTo>
                    <a:pt x="1242" y="690"/>
                  </a:moveTo>
                  <a:lnTo>
                    <a:pt x="358" y="690"/>
                  </a:lnTo>
                  <a:lnTo>
                    <a:pt x="353" y="721"/>
                  </a:lnTo>
                  <a:lnTo>
                    <a:pt x="354" y="751"/>
                  </a:lnTo>
                  <a:lnTo>
                    <a:pt x="364" y="779"/>
                  </a:lnTo>
                  <a:lnTo>
                    <a:pt x="387" y="808"/>
                  </a:lnTo>
                  <a:lnTo>
                    <a:pt x="455" y="784"/>
                  </a:lnTo>
                  <a:lnTo>
                    <a:pt x="452" y="775"/>
                  </a:lnTo>
                  <a:lnTo>
                    <a:pt x="444" y="757"/>
                  </a:lnTo>
                  <a:lnTo>
                    <a:pt x="437" y="746"/>
                  </a:lnTo>
                  <a:lnTo>
                    <a:pt x="427" y="742"/>
                  </a:lnTo>
                  <a:lnTo>
                    <a:pt x="568" y="742"/>
                  </a:lnTo>
                  <a:lnTo>
                    <a:pt x="603" y="732"/>
                  </a:lnTo>
                  <a:lnTo>
                    <a:pt x="802" y="732"/>
                  </a:lnTo>
                  <a:lnTo>
                    <a:pt x="816" y="721"/>
                  </a:lnTo>
                  <a:lnTo>
                    <a:pt x="1207" y="721"/>
                  </a:lnTo>
                  <a:lnTo>
                    <a:pt x="1241" y="691"/>
                  </a:lnTo>
                  <a:lnTo>
                    <a:pt x="1242" y="690"/>
                  </a:lnTo>
                  <a:close/>
                  <a:moveTo>
                    <a:pt x="133" y="538"/>
                  </a:moveTo>
                  <a:lnTo>
                    <a:pt x="74" y="546"/>
                  </a:lnTo>
                  <a:lnTo>
                    <a:pt x="31" y="565"/>
                  </a:lnTo>
                  <a:lnTo>
                    <a:pt x="7" y="592"/>
                  </a:lnTo>
                  <a:lnTo>
                    <a:pt x="0" y="624"/>
                  </a:lnTo>
                  <a:lnTo>
                    <a:pt x="8" y="659"/>
                  </a:lnTo>
                  <a:lnTo>
                    <a:pt x="28" y="694"/>
                  </a:lnTo>
                  <a:lnTo>
                    <a:pt x="58" y="728"/>
                  </a:lnTo>
                  <a:lnTo>
                    <a:pt x="96" y="757"/>
                  </a:lnTo>
                  <a:lnTo>
                    <a:pt x="140" y="779"/>
                  </a:lnTo>
                  <a:lnTo>
                    <a:pt x="187" y="792"/>
                  </a:lnTo>
                  <a:lnTo>
                    <a:pt x="236" y="794"/>
                  </a:lnTo>
                  <a:lnTo>
                    <a:pt x="284" y="781"/>
                  </a:lnTo>
                  <a:lnTo>
                    <a:pt x="328" y="752"/>
                  </a:lnTo>
                  <a:lnTo>
                    <a:pt x="358" y="690"/>
                  </a:lnTo>
                  <a:lnTo>
                    <a:pt x="1242" y="690"/>
                  </a:lnTo>
                  <a:lnTo>
                    <a:pt x="1276" y="643"/>
                  </a:lnTo>
                  <a:lnTo>
                    <a:pt x="1294" y="592"/>
                  </a:lnTo>
                  <a:lnTo>
                    <a:pt x="1646" y="592"/>
                  </a:lnTo>
                  <a:lnTo>
                    <a:pt x="1682" y="549"/>
                  </a:lnTo>
                  <a:lnTo>
                    <a:pt x="142" y="549"/>
                  </a:lnTo>
                  <a:lnTo>
                    <a:pt x="133" y="538"/>
                  </a:lnTo>
                  <a:close/>
                  <a:moveTo>
                    <a:pt x="802" y="732"/>
                  </a:moveTo>
                  <a:lnTo>
                    <a:pt x="603" y="732"/>
                  </a:lnTo>
                  <a:lnTo>
                    <a:pt x="648" y="771"/>
                  </a:lnTo>
                  <a:lnTo>
                    <a:pt x="704" y="781"/>
                  </a:lnTo>
                  <a:lnTo>
                    <a:pt x="763" y="764"/>
                  </a:lnTo>
                  <a:lnTo>
                    <a:pt x="802" y="732"/>
                  </a:lnTo>
                  <a:close/>
                  <a:moveTo>
                    <a:pt x="568" y="742"/>
                  </a:moveTo>
                  <a:lnTo>
                    <a:pt x="427" y="742"/>
                  </a:lnTo>
                  <a:lnTo>
                    <a:pt x="435" y="742"/>
                  </a:lnTo>
                  <a:lnTo>
                    <a:pt x="437" y="746"/>
                  </a:lnTo>
                  <a:lnTo>
                    <a:pt x="460" y="755"/>
                  </a:lnTo>
                  <a:lnTo>
                    <a:pt x="502" y="756"/>
                  </a:lnTo>
                  <a:lnTo>
                    <a:pt x="551" y="747"/>
                  </a:lnTo>
                  <a:lnTo>
                    <a:pt x="568" y="742"/>
                  </a:lnTo>
                  <a:close/>
                  <a:moveTo>
                    <a:pt x="427" y="742"/>
                  </a:moveTo>
                  <a:lnTo>
                    <a:pt x="437" y="746"/>
                  </a:lnTo>
                  <a:lnTo>
                    <a:pt x="435" y="742"/>
                  </a:lnTo>
                  <a:lnTo>
                    <a:pt x="427" y="742"/>
                  </a:lnTo>
                  <a:close/>
                  <a:moveTo>
                    <a:pt x="1646" y="592"/>
                  </a:moveTo>
                  <a:lnTo>
                    <a:pt x="1294" y="592"/>
                  </a:lnTo>
                  <a:lnTo>
                    <a:pt x="1348" y="634"/>
                  </a:lnTo>
                  <a:lnTo>
                    <a:pt x="1420" y="653"/>
                  </a:lnTo>
                  <a:lnTo>
                    <a:pt x="1500" y="652"/>
                  </a:lnTo>
                  <a:lnTo>
                    <a:pt x="1577" y="633"/>
                  </a:lnTo>
                  <a:lnTo>
                    <a:pt x="1641" y="598"/>
                  </a:lnTo>
                  <a:lnTo>
                    <a:pt x="1646" y="592"/>
                  </a:lnTo>
                  <a:close/>
                  <a:moveTo>
                    <a:pt x="138" y="537"/>
                  </a:moveTo>
                  <a:lnTo>
                    <a:pt x="133" y="538"/>
                  </a:lnTo>
                  <a:lnTo>
                    <a:pt x="142" y="549"/>
                  </a:lnTo>
                  <a:lnTo>
                    <a:pt x="138" y="537"/>
                  </a:lnTo>
                  <a:close/>
                  <a:moveTo>
                    <a:pt x="1687" y="537"/>
                  </a:moveTo>
                  <a:lnTo>
                    <a:pt x="138" y="537"/>
                  </a:lnTo>
                  <a:lnTo>
                    <a:pt x="142" y="549"/>
                  </a:lnTo>
                  <a:lnTo>
                    <a:pt x="1682" y="549"/>
                  </a:lnTo>
                  <a:lnTo>
                    <a:pt x="1687" y="537"/>
                  </a:lnTo>
                  <a:close/>
                  <a:moveTo>
                    <a:pt x="226" y="311"/>
                  </a:moveTo>
                  <a:lnTo>
                    <a:pt x="175" y="327"/>
                  </a:lnTo>
                  <a:lnTo>
                    <a:pt x="131" y="358"/>
                  </a:lnTo>
                  <a:lnTo>
                    <a:pt x="100" y="400"/>
                  </a:lnTo>
                  <a:lnTo>
                    <a:pt x="88" y="449"/>
                  </a:lnTo>
                  <a:lnTo>
                    <a:pt x="100" y="500"/>
                  </a:lnTo>
                  <a:lnTo>
                    <a:pt x="133" y="538"/>
                  </a:lnTo>
                  <a:lnTo>
                    <a:pt x="138" y="537"/>
                  </a:lnTo>
                  <a:lnTo>
                    <a:pt x="1687" y="537"/>
                  </a:lnTo>
                  <a:lnTo>
                    <a:pt x="1705" y="495"/>
                  </a:lnTo>
                  <a:lnTo>
                    <a:pt x="1706" y="484"/>
                  </a:lnTo>
                  <a:lnTo>
                    <a:pt x="1384" y="484"/>
                  </a:lnTo>
                  <a:lnTo>
                    <a:pt x="1365" y="460"/>
                  </a:lnTo>
                  <a:lnTo>
                    <a:pt x="1197" y="460"/>
                  </a:lnTo>
                  <a:lnTo>
                    <a:pt x="1185" y="426"/>
                  </a:lnTo>
                  <a:lnTo>
                    <a:pt x="1202" y="420"/>
                  </a:lnTo>
                  <a:lnTo>
                    <a:pt x="1205" y="400"/>
                  </a:lnTo>
                  <a:lnTo>
                    <a:pt x="1202" y="393"/>
                  </a:lnTo>
                  <a:lnTo>
                    <a:pt x="1097" y="393"/>
                  </a:lnTo>
                  <a:lnTo>
                    <a:pt x="1093" y="381"/>
                  </a:lnTo>
                  <a:lnTo>
                    <a:pt x="1098" y="378"/>
                  </a:lnTo>
                  <a:lnTo>
                    <a:pt x="1101" y="344"/>
                  </a:lnTo>
                  <a:lnTo>
                    <a:pt x="326" y="344"/>
                  </a:lnTo>
                  <a:lnTo>
                    <a:pt x="278" y="315"/>
                  </a:lnTo>
                  <a:lnTo>
                    <a:pt x="226" y="311"/>
                  </a:lnTo>
                  <a:close/>
                  <a:moveTo>
                    <a:pt x="1468" y="329"/>
                  </a:moveTo>
                  <a:lnTo>
                    <a:pt x="1424" y="337"/>
                  </a:lnTo>
                  <a:lnTo>
                    <a:pt x="1387" y="360"/>
                  </a:lnTo>
                  <a:lnTo>
                    <a:pt x="1365" y="394"/>
                  </a:lnTo>
                  <a:lnTo>
                    <a:pt x="1362" y="436"/>
                  </a:lnTo>
                  <a:lnTo>
                    <a:pt x="1384" y="484"/>
                  </a:lnTo>
                  <a:lnTo>
                    <a:pt x="1706" y="484"/>
                  </a:lnTo>
                  <a:lnTo>
                    <a:pt x="1709" y="445"/>
                  </a:lnTo>
                  <a:lnTo>
                    <a:pt x="1699" y="423"/>
                  </a:lnTo>
                  <a:lnTo>
                    <a:pt x="1593" y="423"/>
                  </a:lnTo>
                  <a:lnTo>
                    <a:pt x="1558" y="369"/>
                  </a:lnTo>
                  <a:lnTo>
                    <a:pt x="1515" y="339"/>
                  </a:lnTo>
                  <a:lnTo>
                    <a:pt x="1468" y="329"/>
                  </a:lnTo>
                  <a:close/>
                  <a:moveTo>
                    <a:pt x="1202" y="420"/>
                  </a:moveTo>
                  <a:lnTo>
                    <a:pt x="1185" y="426"/>
                  </a:lnTo>
                  <a:lnTo>
                    <a:pt x="1197" y="460"/>
                  </a:lnTo>
                  <a:lnTo>
                    <a:pt x="1202" y="420"/>
                  </a:lnTo>
                  <a:close/>
                  <a:moveTo>
                    <a:pt x="1242" y="408"/>
                  </a:moveTo>
                  <a:lnTo>
                    <a:pt x="1202" y="420"/>
                  </a:lnTo>
                  <a:lnTo>
                    <a:pt x="1197" y="460"/>
                  </a:lnTo>
                  <a:lnTo>
                    <a:pt x="1365" y="460"/>
                  </a:lnTo>
                  <a:lnTo>
                    <a:pt x="1347" y="437"/>
                  </a:lnTo>
                  <a:lnTo>
                    <a:pt x="1298" y="412"/>
                  </a:lnTo>
                  <a:lnTo>
                    <a:pt x="1242" y="408"/>
                  </a:lnTo>
                  <a:close/>
                  <a:moveTo>
                    <a:pt x="1654" y="399"/>
                  </a:moveTo>
                  <a:lnTo>
                    <a:pt x="1593" y="423"/>
                  </a:lnTo>
                  <a:lnTo>
                    <a:pt x="1699" y="423"/>
                  </a:lnTo>
                  <a:lnTo>
                    <a:pt x="1692" y="410"/>
                  </a:lnTo>
                  <a:lnTo>
                    <a:pt x="1654" y="399"/>
                  </a:lnTo>
                  <a:close/>
                  <a:moveTo>
                    <a:pt x="1098" y="378"/>
                  </a:moveTo>
                  <a:lnTo>
                    <a:pt x="1093" y="381"/>
                  </a:lnTo>
                  <a:lnTo>
                    <a:pt x="1097" y="393"/>
                  </a:lnTo>
                  <a:lnTo>
                    <a:pt x="1098" y="378"/>
                  </a:lnTo>
                  <a:close/>
                  <a:moveTo>
                    <a:pt x="1145" y="349"/>
                  </a:moveTo>
                  <a:lnTo>
                    <a:pt x="1098" y="378"/>
                  </a:lnTo>
                  <a:lnTo>
                    <a:pt x="1097" y="393"/>
                  </a:lnTo>
                  <a:lnTo>
                    <a:pt x="1202" y="393"/>
                  </a:lnTo>
                  <a:lnTo>
                    <a:pt x="1185" y="359"/>
                  </a:lnTo>
                  <a:lnTo>
                    <a:pt x="1145" y="349"/>
                  </a:lnTo>
                  <a:close/>
                  <a:moveTo>
                    <a:pt x="440" y="45"/>
                  </a:moveTo>
                  <a:lnTo>
                    <a:pt x="401" y="54"/>
                  </a:lnTo>
                  <a:lnTo>
                    <a:pt x="364" y="80"/>
                  </a:lnTo>
                  <a:lnTo>
                    <a:pt x="333" y="118"/>
                  </a:lnTo>
                  <a:lnTo>
                    <a:pt x="310" y="166"/>
                  </a:lnTo>
                  <a:lnTo>
                    <a:pt x="299" y="222"/>
                  </a:lnTo>
                  <a:lnTo>
                    <a:pt x="303" y="282"/>
                  </a:lnTo>
                  <a:lnTo>
                    <a:pt x="326" y="344"/>
                  </a:lnTo>
                  <a:lnTo>
                    <a:pt x="1101" y="344"/>
                  </a:lnTo>
                  <a:lnTo>
                    <a:pt x="1101" y="342"/>
                  </a:lnTo>
                  <a:lnTo>
                    <a:pt x="1079" y="305"/>
                  </a:lnTo>
                  <a:lnTo>
                    <a:pt x="1056" y="296"/>
                  </a:lnTo>
                  <a:lnTo>
                    <a:pt x="973" y="296"/>
                  </a:lnTo>
                  <a:lnTo>
                    <a:pt x="968" y="230"/>
                  </a:lnTo>
                  <a:lnTo>
                    <a:pt x="952" y="199"/>
                  </a:lnTo>
                  <a:lnTo>
                    <a:pt x="812" y="199"/>
                  </a:lnTo>
                  <a:lnTo>
                    <a:pt x="822" y="190"/>
                  </a:lnTo>
                  <a:lnTo>
                    <a:pt x="814" y="142"/>
                  </a:lnTo>
                  <a:lnTo>
                    <a:pt x="536" y="142"/>
                  </a:lnTo>
                  <a:lnTo>
                    <a:pt x="511" y="86"/>
                  </a:lnTo>
                  <a:lnTo>
                    <a:pt x="478" y="55"/>
                  </a:lnTo>
                  <a:lnTo>
                    <a:pt x="440" y="45"/>
                  </a:lnTo>
                  <a:close/>
                  <a:moveTo>
                    <a:pt x="1034" y="287"/>
                  </a:moveTo>
                  <a:lnTo>
                    <a:pt x="973" y="296"/>
                  </a:lnTo>
                  <a:lnTo>
                    <a:pt x="1056" y="296"/>
                  </a:lnTo>
                  <a:lnTo>
                    <a:pt x="1034" y="287"/>
                  </a:lnTo>
                  <a:close/>
                  <a:moveTo>
                    <a:pt x="822" y="190"/>
                  </a:moveTo>
                  <a:lnTo>
                    <a:pt x="812" y="199"/>
                  </a:lnTo>
                  <a:lnTo>
                    <a:pt x="823" y="195"/>
                  </a:lnTo>
                  <a:lnTo>
                    <a:pt x="822" y="190"/>
                  </a:lnTo>
                  <a:close/>
                  <a:moveTo>
                    <a:pt x="905" y="154"/>
                  </a:moveTo>
                  <a:lnTo>
                    <a:pt x="859" y="158"/>
                  </a:lnTo>
                  <a:lnTo>
                    <a:pt x="822" y="190"/>
                  </a:lnTo>
                  <a:lnTo>
                    <a:pt x="823" y="195"/>
                  </a:lnTo>
                  <a:lnTo>
                    <a:pt x="812" y="199"/>
                  </a:lnTo>
                  <a:lnTo>
                    <a:pt x="952" y="199"/>
                  </a:lnTo>
                  <a:lnTo>
                    <a:pt x="943" y="181"/>
                  </a:lnTo>
                  <a:lnTo>
                    <a:pt x="905" y="154"/>
                  </a:lnTo>
                  <a:close/>
                  <a:moveTo>
                    <a:pt x="654" y="0"/>
                  </a:moveTo>
                  <a:lnTo>
                    <a:pt x="609" y="2"/>
                  </a:lnTo>
                  <a:lnTo>
                    <a:pt x="570" y="16"/>
                  </a:lnTo>
                  <a:lnTo>
                    <a:pt x="542" y="45"/>
                  </a:lnTo>
                  <a:lnTo>
                    <a:pt x="529" y="87"/>
                  </a:lnTo>
                  <a:lnTo>
                    <a:pt x="536" y="142"/>
                  </a:lnTo>
                  <a:lnTo>
                    <a:pt x="814" y="142"/>
                  </a:lnTo>
                  <a:lnTo>
                    <a:pt x="812" y="130"/>
                  </a:lnTo>
                  <a:lnTo>
                    <a:pt x="785" y="77"/>
                  </a:lnTo>
                  <a:lnTo>
                    <a:pt x="746" y="38"/>
                  </a:lnTo>
                  <a:lnTo>
                    <a:pt x="701" y="13"/>
                  </a:lnTo>
                  <a:lnTo>
                    <a:pt x="654" y="0"/>
                  </a:lnTo>
                  <a:close/>
                </a:path>
              </a:pathLst>
            </a:custGeom>
            <a:solidFill>
              <a:srgbClr val="82B8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AutoShape 7"/>
            <p:cNvSpPr>
              <a:spLocks/>
            </p:cNvSpPr>
            <p:nvPr/>
          </p:nvSpPr>
          <p:spPr bwMode="auto">
            <a:xfrm>
              <a:off x="7279" y="4423"/>
              <a:ext cx="1057" cy="789"/>
            </a:xfrm>
            <a:custGeom>
              <a:avLst/>
              <a:gdLst>
                <a:gd name="T0" fmla="+- 0 7703 7280"/>
                <a:gd name="T1" fmla="*/ T0 w 1057"/>
                <a:gd name="T2" fmla="+- 0 5150 4423"/>
                <a:gd name="T3" fmla="*/ 5150 h 789"/>
                <a:gd name="T4" fmla="+- 0 7849 7280"/>
                <a:gd name="T5" fmla="*/ T4 w 1057"/>
                <a:gd name="T6" fmla="+- 0 5210 4423"/>
                <a:gd name="T7" fmla="*/ 5210 h 789"/>
                <a:gd name="T8" fmla="+- 0 7958 7280"/>
                <a:gd name="T9" fmla="*/ T8 w 1057"/>
                <a:gd name="T10" fmla="+- 0 5132 4423"/>
                <a:gd name="T11" fmla="*/ 5132 h 789"/>
                <a:gd name="T12" fmla="+- 0 7588 7280"/>
                <a:gd name="T13" fmla="*/ T12 w 1057"/>
                <a:gd name="T14" fmla="+- 0 5116 4423"/>
                <a:gd name="T15" fmla="*/ 5116 h 789"/>
                <a:gd name="T16" fmla="+- 0 7626 7280"/>
                <a:gd name="T17" fmla="*/ T16 w 1057"/>
                <a:gd name="T18" fmla="+- 0 5172 4423"/>
                <a:gd name="T19" fmla="*/ 5172 h 789"/>
                <a:gd name="T20" fmla="+- 0 7697 7280"/>
                <a:gd name="T21" fmla="*/ T20 w 1057"/>
                <a:gd name="T22" fmla="+- 0 5144 4423"/>
                <a:gd name="T23" fmla="*/ 5144 h 789"/>
                <a:gd name="T24" fmla="+- 0 7964 7280"/>
                <a:gd name="T25" fmla="*/ T24 w 1057"/>
                <a:gd name="T26" fmla="+- 0 5122 4423"/>
                <a:gd name="T27" fmla="*/ 5122 h 789"/>
                <a:gd name="T28" fmla="+- 0 7943 7280"/>
                <a:gd name="T29" fmla="*/ T28 w 1057"/>
                <a:gd name="T30" fmla="+- 0 5076 4423"/>
                <a:gd name="T31" fmla="*/ 5076 h 789"/>
                <a:gd name="T32" fmla="+- 0 7963 7280"/>
                <a:gd name="T33" fmla="*/ T32 w 1057"/>
                <a:gd name="T34" fmla="+- 0 5083 4423"/>
                <a:gd name="T35" fmla="*/ 5083 h 789"/>
                <a:gd name="T36" fmla="+- 0 8043 7280"/>
                <a:gd name="T37" fmla="*/ T36 w 1057"/>
                <a:gd name="T38" fmla="+- 0 5160 4423"/>
                <a:gd name="T39" fmla="*/ 5160 h 789"/>
                <a:gd name="T40" fmla="+- 0 8130 7280"/>
                <a:gd name="T41" fmla="*/ T40 w 1057"/>
                <a:gd name="T42" fmla="+- 0 5068 4423"/>
                <a:gd name="T43" fmla="*/ 5068 h 789"/>
                <a:gd name="T44" fmla="+- 0 7731 7280"/>
                <a:gd name="T45" fmla="*/ T44 w 1057"/>
                <a:gd name="T46" fmla="+- 0 5132 4423"/>
                <a:gd name="T47" fmla="*/ 5132 h 789"/>
                <a:gd name="T48" fmla="+- 0 7731 7280"/>
                <a:gd name="T49" fmla="*/ T48 w 1057"/>
                <a:gd name="T50" fmla="+- 0 5132 4423"/>
                <a:gd name="T51" fmla="*/ 5132 h 789"/>
                <a:gd name="T52" fmla="+- 0 7448 7280"/>
                <a:gd name="T53" fmla="*/ T52 w 1057"/>
                <a:gd name="T54" fmla="+- 0 4618 4423"/>
                <a:gd name="T55" fmla="*/ 4618 h 789"/>
                <a:gd name="T56" fmla="+- 0 7380 7280"/>
                <a:gd name="T57" fmla="*/ T56 w 1057"/>
                <a:gd name="T58" fmla="+- 0 4726 4423"/>
                <a:gd name="T59" fmla="*/ 4726 h 789"/>
                <a:gd name="T60" fmla="+- 0 7424 7280"/>
                <a:gd name="T61" fmla="*/ T60 w 1057"/>
                <a:gd name="T62" fmla="+- 0 4850 4423"/>
                <a:gd name="T63" fmla="*/ 4850 h 789"/>
                <a:gd name="T64" fmla="+- 0 7465 7280"/>
                <a:gd name="T65" fmla="*/ T64 w 1057"/>
                <a:gd name="T66" fmla="+- 0 4917 4423"/>
                <a:gd name="T67" fmla="*/ 4917 h 789"/>
                <a:gd name="T68" fmla="+- 0 7280 7280"/>
                <a:gd name="T69" fmla="*/ T68 w 1057"/>
                <a:gd name="T70" fmla="+- 0 5009 4423"/>
                <a:gd name="T71" fmla="*/ 5009 h 789"/>
                <a:gd name="T72" fmla="+- 0 7458 7280"/>
                <a:gd name="T73" fmla="*/ T72 w 1057"/>
                <a:gd name="T74" fmla="+- 0 5114 4423"/>
                <a:gd name="T75" fmla="*/ 5114 h 789"/>
                <a:gd name="T76" fmla="+- 0 7533 7280"/>
                <a:gd name="T77" fmla="*/ T76 w 1057"/>
                <a:gd name="T78" fmla="+- 0 5112 4423"/>
                <a:gd name="T79" fmla="*/ 5112 h 789"/>
                <a:gd name="T80" fmla="+- 0 7932 7280"/>
                <a:gd name="T81" fmla="*/ T80 w 1057"/>
                <a:gd name="T82" fmla="+- 0 5049 4423"/>
                <a:gd name="T83" fmla="*/ 5049 h 789"/>
                <a:gd name="T84" fmla="+- 0 8282 7280"/>
                <a:gd name="T85" fmla="*/ T84 w 1057"/>
                <a:gd name="T86" fmla="+- 0 5013 4423"/>
                <a:gd name="T87" fmla="*/ 5013 h 789"/>
                <a:gd name="T88" fmla="+- 0 8305 7280"/>
                <a:gd name="T89" fmla="*/ T88 w 1057"/>
                <a:gd name="T90" fmla="+- 0 4918 4423"/>
                <a:gd name="T91" fmla="*/ 4918 h 789"/>
                <a:gd name="T92" fmla="+- 0 8336 7280"/>
                <a:gd name="T93" fmla="*/ T92 w 1057"/>
                <a:gd name="T94" fmla="+- 0 4810 4423"/>
                <a:gd name="T95" fmla="*/ 4810 h 789"/>
                <a:gd name="T96" fmla="+- 0 8217 7280"/>
                <a:gd name="T97" fmla="*/ T96 w 1057"/>
                <a:gd name="T98" fmla="+- 0 4732 4423"/>
                <a:gd name="T99" fmla="*/ 4732 h 789"/>
                <a:gd name="T100" fmla="+- 0 7590 7280"/>
                <a:gd name="T101" fmla="*/ T100 w 1057"/>
                <a:gd name="T102" fmla="+- 0 4619 4423"/>
                <a:gd name="T103" fmla="*/ 4619 h 789"/>
                <a:gd name="T104" fmla="+- 0 7533 7280"/>
                <a:gd name="T105" fmla="*/ T104 w 1057"/>
                <a:gd name="T106" fmla="+- 0 5112 4423"/>
                <a:gd name="T107" fmla="*/ 5112 h 789"/>
                <a:gd name="T108" fmla="+- 0 7635 7280"/>
                <a:gd name="T109" fmla="*/ T108 w 1057"/>
                <a:gd name="T110" fmla="+- 0 5076 4423"/>
                <a:gd name="T111" fmla="*/ 5076 h 789"/>
                <a:gd name="T112" fmla="+- 0 7964 7280"/>
                <a:gd name="T113" fmla="*/ T112 w 1057"/>
                <a:gd name="T114" fmla="+- 0 5117 4423"/>
                <a:gd name="T115" fmla="*/ 5117 h 789"/>
                <a:gd name="T116" fmla="+- 0 7733 7280"/>
                <a:gd name="T117" fmla="*/ T116 w 1057"/>
                <a:gd name="T118" fmla="+- 0 4469 4423"/>
                <a:gd name="T119" fmla="*/ 4469 h 789"/>
                <a:gd name="T120" fmla="+- 0 7602 7280"/>
                <a:gd name="T121" fmla="*/ T120 w 1057"/>
                <a:gd name="T122" fmla="+- 0 4517 4423"/>
                <a:gd name="T123" fmla="*/ 4517 h 789"/>
                <a:gd name="T124" fmla="+- 0 8221 7280"/>
                <a:gd name="T125" fmla="*/ T124 w 1057"/>
                <a:gd name="T126" fmla="+- 0 4619 4423"/>
                <a:gd name="T127" fmla="*/ 4619 h 789"/>
                <a:gd name="T128" fmla="+- 0 7803 7280"/>
                <a:gd name="T129" fmla="*/ T128 w 1057"/>
                <a:gd name="T130" fmla="+- 0 4570 4423"/>
                <a:gd name="T131" fmla="*/ 4570 h 789"/>
                <a:gd name="T132" fmla="+- 0 7774 7280"/>
                <a:gd name="T133" fmla="*/ T132 w 1057"/>
                <a:gd name="T134" fmla="+- 0 4485 4423"/>
                <a:gd name="T135" fmla="*/ 4485 h 789"/>
                <a:gd name="T136" fmla="+- 0 7788 7280"/>
                <a:gd name="T137" fmla="*/ T136 w 1057"/>
                <a:gd name="T138" fmla="+- 0 4526 4423"/>
                <a:gd name="T139" fmla="*/ 4526 h 789"/>
                <a:gd name="T140" fmla="+- 0 7792 7280"/>
                <a:gd name="T141" fmla="*/ T140 w 1057"/>
                <a:gd name="T142" fmla="+- 0 4507 4423"/>
                <a:gd name="T143" fmla="*/ 4507 h 789"/>
                <a:gd name="T144" fmla="+- 0 7859 7280"/>
                <a:gd name="T145" fmla="*/ T144 w 1057"/>
                <a:gd name="T146" fmla="+- 0 4435 4423"/>
                <a:gd name="T147" fmla="*/ 4435 h 789"/>
                <a:gd name="T148" fmla="+- 0 7792 7280"/>
                <a:gd name="T149" fmla="*/ T148 w 1057"/>
                <a:gd name="T150" fmla="+- 0 4507 4423"/>
                <a:gd name="T151" fmla="*/ 4507 h 789"/>
                <a:gd name="T152" fmla="+- 0 8194 7280"/>
                <a:gd name="T153" fmla="*/ T152 w 1057"/>
                <a:gd name="T154" fmla="+- 0 4570 4423"/>
                <a:gd name="T155" fmla="*/ 4570 h 789"/>
                <a:gd name="T156" fmla="+- 0 8026 7280"/>
                <a:gd name="T157" fmla="*/ T156 w 1057"/>
                <a:gd name="T158" fmla="+- 0 4502 4423"/>
                <a:gd name="T159" fmla="*/ 4502 h 789"/>
                <a:gd name="T160" fmla="+- 0 7947 7280"/>
                <a:gd name="T161" fmla="*/ T160 w 1057"/>
                <a:gd name="T162" fmla="+- 0 4423 4423"/>
                <a:gd name="T163" fmla="*/ 4423 h 789"/>
                <a:gd name="T164" fmla="+- 0 8187 7280"/>
                <a:gd name="T165" fmla="*/ T164 w 1057"/>
                <a:gd name="T166" fmla="+- 0 4559 4423"/>
                <a:gd name="T167" fmla="*/ 4559 h 789"/>
                <a:gd name="T168" fmla="+- 0 8080 7280"/>
                <a:gd name="T169" fmla="*/ T168 w 1057"/>
                <a:gd name="T170" fmla="+- 0 4529 4423"/>
                <a:gd name="T171" fmla="*/ 4529 h 7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</a:cxnLst>
              <a:rect l="0" t="0" r="r" b="b"/>
              <a:pathLst>
                <a:path w="1057" h="789">
                  <a:moveTo>
                    <a:pt x="678" y="709"/>
                  </a:moveTo>
                  <a:lnTo>
                    <a:pt x="451" y="709"/>
                  </a:lnTo>
                  <a:lnTo>
                    <a:pt x="423" y="727"/>
                  </a:lnTo>
                  <a:lnTo>
                    <a:pt x="461" y="769"/>
                  </a:lnTo>
                  <a:lnTo>
                    <a:pt x="513" y="789"/>
                  </a:lnTo>
                  <a:lnTo>
                    <a:pt x="569" y="787"/>
                  </a:lnTo>
                  <a:lnTo>
                    <a:pt x="620" y="768"/>
                  </a:lnTo>
                  <a:lnTo>
                    <a:pt x="661" y="736"/>
                  </a:lnTo>
                  <a:lnTo>
                    <a:pt x="678" y="709"/>
                  </a:lnTo>
                  <a:close/>
                  <a:moveTo>
                    <a:pt x="663" y="653"/>
                  </a:moveTo>
                  <a:lnTo>
                    <a:pt x="355" y="653"/>
                  </a:lnTo>
                  <a:lnTo>
                    <a:pt x="308" y="693"/>
                  </a:lnTo>
                  <a:lnTo>
                    <a:pt x="265" y="701"/>
                  </a:lnTo>
                  <a:lnTo>
                    <a:pt x="296" y="731"/>
                  </a:lnTo>
                  <a:lnTo>
                    <a:pt x="346" y="749"/>
                  </a:lnTo>
                  <a:lnTo>
                    <a:pt x="399" y="742"/>
                  </a:lnTo>
                  <a:lnTo>
                    <a:pt x="423" y="727"/>
                  </a:lnTo>
                  <a:lnTo>
                    <a:pt x="417" y="721"/>
                  </a:lnTo>
                  <a:lnTo>
                    <a:pt x="451" y="709"/>
                  </a:lnTo>
                  <a:lnTo>
                    <a:pt x="678" y="709"/>
                  </a:lnTo>
                  <a:lnTo>
                    <a:pt x="684" y="699"/>
                  </a:lnTo>
                  <a:lnTo>
                    <a:pt x="684" y="694"/>
                  </a:lnTo>
                  <a:lnTo>
                    <a:pt x="676" y="686"/>
                  </a:lnTo>
                  <a:lnTo>
                    <a:pt x="663" y="653"/>
                  </a:lnTo>
                  <a:close/>
                  <a:moveTo>
                    <a:pt x="948" y="626"/>
                  </a:moveTo>
                  <a:lnTo>
                    <a:pt x="652" y="626"/>
                  </a:lnTo>
                  <a:lnTo>
                    <a:pt x="683" y="660"/>
                  </a:lnTo>
                  <a:lnTo>
                    <a:pt x="684" y="694"/>
                  </a:lnTo>
                  <a:lnTo>
                    <a:pt x="716" y="723"/>
                  </a:lnTo>
                  <a:lnTo>
                    <a:pt x="763" y="737"/>
                  </a:lnTo>
                  <a:lnTo>
                    <a:pt x="807" y="728"/>
                  </a:lnTo>
                  <a:lnTo>
                    <a:pt x="839" y="698"/>
                  </a:lnTo>
                  <a:lnTo>
                    <a:pt x="850" y="645"/>
                  </a:lnTo>
                  <a:lnTo>
                    <a:pt x="904" y="643"/>
                  </a:lnTo>
                  <a:lnTo>
                    <a:pt x="948" y="626"/>
                  </a:lnTo>
                  <a:close/>
                  <a:moveTo>
                    <a:pt x="451" y="709"/>
                  </a:moveTo>
                  <a:lnTo>
                    <a:pt x="417" y="721"/>
                  </a:lnTo>
                  <a:lnTo>
                    <a:pt x="423" y="727"/>
                  </a:lnTo>
                  <a:lnTo>
                    <a:pt x="451" y="709"/>
                  </a:lnTo>
                  <a:close/>
                  <a:moveTo>
                    <a:pt x="257" y="178"/>
                  </a:moveTo>
                  <a:lnTo>
                    <a:pt x="209" y="178"/>
                  </a:lnTo>
                  <a:lnTo>
                    <a:pt x="168" y="195"/>
                  </a:lnTo>
                  <a:lnTo>
                    <a:pt x="135" y="223"/>
                  </a:lnTo>
                  <a:lnTo>
                    <a:pt x="112" y="260"/>
                  </a:lnTo>
                  <a:lnTo>
                    <a:pt x="100" y="303"/>
                  </a:lnTo>
                  <a:lnTo>
                    <a:pt x="101" y="347"/>
                  </a:lnTo>
                  <a:lnTo>
                    <a:pt x="115" y="389"/>
                  </a:lnTo>
                  <a:lnTo>
                    <a:pt x="144" y="427"/>
                  </a:lnTo>
                  <a:lnTo>
                    <a:pt x="190" y="455"/>
                  </a:lnTo>
                  <a:lnTo>
                    <a:pt x="253" y="472"/>
                  </a:lnTo>
                  <a:lnTo>
                    <a:pt x="185" y="494"/>
                  </a:lnTo>
                  <a:lnTo>
                    <a:pt x="118" y="518"/>
                  </a:lnTo>
                  <a:lnTo>
                    <a:pt x="55" y="547"/>
                  </a:lnTo>
                  <a:lnTo>
                    <a:pt x="0" y="586"/>
                  </a:lnTo>
                  <a:lnTo>
                    <a:pt x="48" y="625"/>
                  </a:lnTo>
                  <a:lnTo>
                    <a:pt x="110" y="663"/>
                  </a:lnTo>
                  <a:lnTo>
                    <a:pt x="178" y="691"/>
                  </a:lnTo>
                  <a:lnTo>
                    <a:pt x="247" y="704"/>
                  </a:lnTo>
                  <a:lnTo>
                    <a:pt x="265" y="701"/>
                  </a:lnTo>
                  <a:lnTo>
                    <a:pt x="253" y="689"/>
                  </a:lnTo>
                  <a:lnTo>
                    <a:pt x="355" y="653"/>
                  </a:lnTo>
                  <a:lnTo>
                    <a:pt x="663" y="653"/>
                  </a:lnTo>
                  <a:lnTo>
                    <a:pt x="652" y="626"/>
                  </a:lnTo>
                  <a:lnTo>
                    <a:pt x="948" y="626"/>
                  </a:lnTo>
                  <a:lnTo>
                    <a:pt x="957" y="622"/>
                  </a:lnTo>
                  <a:lnTo>
                    <a:pt x="1002" y="590"/>
                  </a:lnTo>
                  <a:lnTo>
                    <a:pt x="1032" y="553"/>
                  </a:lnTo>
                  <a:lnTo>
                    <a:pt x="1042" y="520"/>
                  </a:lnTo>
                  <a:lnTo>
                    <a:pt x="1025" y="495"/>
                  </a:lnTo>
                  <a:lnTo>
                    <a:pt x="974" y="487"/>
                  </a:lnTo>
                  <a:lnTo>
                    <a:pt x="1030" y="440"/>
                  </a:lnTo>
                  <a:lnTo>
                    <a:pt x="1056" y="387"/>
                  </a:lnTo>
                  <a:lnTo>
                    <a:pt x="1051" y="340"/>
                  </a:lnTo>
                  <a:lnTo>
                    <a:pt x="1012" y="310"/>
                  </a:lnTo>
                  <a:lnTo>
                    <a:pt x="937" y="309"/>
                  </a:lnTo>
                  <a:lnTo>
                    <a:pt x="950" y="243"/>
                  </a:lnTo>
                  <a:lnTo>
                    <a:pt x="941" y="196"/>
                  </a:lnTo>
                  <a:lnTo>
                    <a:pt x="310" y="196"/>
                  </a:lnTo>
                  <a:lnTo>
                    <a:pt x="257" y="178"/>
                  </a:lnTo>
                  <a:close/>
                  <a:moveTo>
                    <a:pt x="355" y="653"/>
                  </a:moveTo>
                  <a:lnTo>
                    <a:pt x="253" y="689"/>
                  </a:lnTo>
                  <a:lnTo>
                    <a:pt x="265" y="701"/>
                  </a:lnTo>
                  <a:lnTo>
                    <a:pt x="308" y="693"/>
                  </a:lnTo>
                  <a:lnTo>
                    <a:pt x="355" y="653"/>
                  </a:lnTo>
                  <a:close/>
                  <a:moveTo>
                    <a:pt x="652" y="626"/>
                  </a:moveTo>
                  <a:lnTo>
                    <a:pt x="676" y="686"/>
                  </a:lnTo>
                  <a:lnTo>
                    <a:pt x="684" y="694"/>
                  </a:lnTo>
                  <a:lnTo>
                    <a:pt x="683" y="660"/>
                  </a:lnTo>
                  <a:lnTo>
                    <a:pt x="652" y="626"/>
                  </a:lnTo>
                  <a:close/>
                  <a:moveTo>
                    <a:pt x="453" y="46"/>
                  </a:moveTo>
                  <a:lnTo>
                    <a:pt x="406" y="46"/>
                  </a:lnTo>
                  <a:lnTo>
                    <a:pt x="359" y="63"/>
                  </a:lnTo>
                  <a:lnTo>
                    <a:pt x="322" y="94"/>
                  </a:lnTo>
                  <a:lnTo>
                    <a:pt x="303" y="139"/>
                  </a:lnTo>
                  <a:lnTo>
                    <a:pt x="310" y="196"/>
                  </a:lnTo>
                  <a:lnTo>
                    <a:pt x="941" y="196"/>
                  </a:lnTo>
                  <a:lnTo>
                    <a:pt x="938" y="183"/>
                  </a:lnTo>
                  <a:lnTo>
                    <a:pt x="914" y="147"/>
                  </a:lnTo>
                  <a:lnTo>
                    <a:pt x="523" y="147"/>
                  </a:lnTo>
                  <a:lnTo>
                    <a:pt x="508" y="103"/>
                  </a:lnTo>
                  <a:lnTo>
                    <a:pt x="512" y="84"/>
                  </a:lnTo>
                  <a:lnTo>
                    <a:pt x="494" y="62"/>
                  </a:lnTo>
                  <a:lnTo>
                    <a:pt x="453" y="46"/>
                  </a:lnTo>
                  <a:close/>
                  <a:moveTo>
                    <a:pt x="512" y="84"/>
                  </a:moveTo>
                  <a:lnTo>
                    <a:pt x="508" y="103"/>
                  </a:lnTo>
                  <a:lnTo>
                    <a:pt x="523" y="147"/>
                  </a:lnTo>
                  <a:lnTo>
                    <a:pt x="520" y="95"/>
                  </a:lnTo>
                  <a:lnTo>
                    <a:pt x="512" y="84"/>
                  </a:lnTo>
                  <a:close/>
                  <a:moveTo>
                    <a:pt x="667" y="0"/>
                  </a:moveTo>
                  <a:lnTo>
                    <a:pt x="623" y="1"/>
                  </a:lnTo>
                  <a:lnTo>
                    <a:pt x="579" y="12"/>
                  </a:lnTo>
                  <a:lnTo>
                    <a:pt x="542" y="34"/>
                  </a:lnTo>
                  <a:lnTo>
                    <a:pt x="516" y="64"/>
                  </a:lnTo>
                  <a:lnTo>
                    <a:pt x="512" y="84"/>
                  </a:lnTo>
                  <a:lnTo>
                    <a:pt x="520" y="95"/>
                  </a:lnTo>
                  <a:lnTo>
                    <a:pt x="523" y="147"/>
                  </a:lnTo>
                  <a:lnTo>
                    <a:pt x="914" y="147"/>
                  </a:lnTo>
                  <a:lnTo>
                    <a:pt x="907" y="136"/>
                  </a:lnTo>
                  <a:lnTo>
                    <a:pt x="736" y="136"/>
                  </a:lnTo>
                  <a:lnTo>
                    <a:pt x="746" y="79"/>
                  </a:lnTo>
                  <a:lnTo>
                    <a:pt x="734" y="38"/>
                  </a:lnTo>
                  <a:lnTo>
                    <a:pt x="706" y="13"/>
                  </a:lnTo>
                  <a:lnTo>
                    <a:pt x="667" y="0"/>
                  </a:lnTo>
                  <a:close/>
                  <a:moveTo>
                    <a:pt x="800" y="106"/>
                  </a:moveTo>
                  <a:lnTo>
                    <a:pt x="736" y="136"/>
                  </a:lnTo>
                  <a:lnTo>
                    <a:pt x="907" y="136"/>
                  </a:lnTo>
                  <a:lnTo>
                    <a:pt x="906" y="136"/>
                  </a:lnTo>
                  <a:lnTo>
                    <a:pt x="859" y="108"/>
                  </a:lnTo>
                  <a:lnTo>
                    <a:pt x="800" y="106"/>
                  </a:lnTo>
                  <a:close/>
                </a:path>
              </a:pathLst>
            </a:custGeom>
            <a:solidFill>
              <a:srgbClr val="A0C1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8037" y="4658"/>
              <a:ext cx="1471" cy="961"/>
            </a:xfrm>
            <a:custGeom>
              <a:avLst/>
              <a:gdLst>
                <a:gd name="T0" fmla="+- 0 9497 8038"/>
                <a:gd name="T1" fmla="*/ T0 w 1471"/>
                <a:gd name="T2" fmla="+- 0 5083 4659"/>
                <a:gd name="T3" fmla="*/ 5083 h 961"/>
                <a:gd name="T4" fmla="+- 0 9479 8038"/>
                <a:gd name="T5" fmla="*/ T4 w 1471"/>
                <a:gd name="T6" fmla="+- 0 5085 4659"/>
                <a:gd name="T7" fmla="*/ 5085 h 961"/>
                <a:gd name="T8" fmla="+- 0 9470 8038"/>
                <a:gd name="T9" fmla="*/ T8 w 1471"/>
                <a:gd name="T10" fmla="+- 0 5021 4659"/>
                <a:gd name="T11" fmla="*/ 5021 h 961"/>
                <a:gd name="T12" fmla="+- 0 9447 8038"/>
                <a:gd name="T13" fmla="*/ T12 w 1471"/>
                <a:gd name="T14" fmla="+- 0 4965 4659"/>
                <a:gd name="T15" fmla="*/ 4965 h 961"/>
                <a:gd name="T16" fmla="+- 0 9363 8038"/>
                <a:gd name="T17" fmla="*/ T16 w 1471"/>
                <a:gd name="T18" fmla="+- 0 4911 4659"/>
                <a:gd name="T19" fmla="*/ 4911 h 961"/>
                <a:gd name="T20" fmla="+- 0 9282 8038"/>
                <a:gd name="T21" fmla="*/ T20 w 1471"/>
                <a:gd name="T22" fmla="+- 0 4988 4659"/>
                <a:gd name="T23" fmla="*/ 4988 h 961"/>
                <a:gd name="T24" fmla="+- 0 9304 8038"/>
                <a:gd name="T25" fmla="*/ T24 w 1471"/>
                <a:gd name="T26" fmla="+- 0 4832 4659"/>
                <a:gd name="T27" fmla="*/ 4832 h 961"/>
                <a:gd name="T28" fmla="+- 0 9190 8038"/>
                <a:gd name="T29" fmla="*/ T28 w 1471"/>
                <a:gd name="T30" fmla="+- 0 4750 4659"/>
                <a:gd name="T31" fmla="*/ 4750 h 961"/>
                <a:gd name="T32" fmla="+- 0 9104 8038"/>
                <a:gd name="T33" fmla="*/ T32 w 1471"/>
                <a:gd name="T34" fmla="+- 0 4780 4659"/>
                <a:gd name="T35" fmla="*/ 4780 h 961"/>
                <a:gd name="T36" fmla="+- 0 9057 8038"/>
                <a:gd name="T37" fmla="*/ T36 w 1471"/>
                <a:gd name="T38" fmla="+- 0 4793 4659"/>
                <a:gd name="T39" fmla="*/ 4793 h 961"/>
                <a:gd name="T40" fmla="+- 0 8926 8038"/>
                <a:gd name="T41" fmla="*/ T40 w 1471"/>
                <a:gd name="T42" fmla="+- 0 4672 4659"/>
                <a:gd name="T43" fmla="*/ 4672 h 961"/>
                <a:gd name="T44" fmla="+- 0 8843 8038"/>
                <a:gd name="T45" fmla="*/ T44 w 1471"/>
                <a:gd name="T46" fmla="+- 0 4661 4659"/>
                <a:gd name="T47" fmla="*/ 4661 h 961"/>
                <a:gd name="T48" fmla="+- 0 8810 8038"/>
                <a:gd name="T49" fmla="*/ T48 w 1471"/>
                <a:gd name="T50" fmla="+- 0 4707 4659"/>
                <a:gd name="T51" fmla="*/ 4707 h 961"/>
                <a:gd name="T52" fmla="+- 0 8743 8038"/>
                <a:gd name="T53" fmla="*/ T52 w 1471"/>
                <a:gd name="T54" fmla="+- 0 4706 4659"/>
                <a:gd name="T55" fmla="*/ 4706 h 961"/>
                <a:gd name="T56" fmla="+- 0 8653 8038"/>
                <a:gd name="T57" fmla="*/ T56 w 1471"/>
                <a:gd name="T58" fmla="+- 0 4672 4659"/>
                <a:gd name="T59" fmla="*/ 4672 h 961"/>
                <a:gd name="T60" fmla="+- 0 8561 8038"/>
                <a:gd name="T61" fmla="*/ T60 w 1471"/>
                <a:gd name="T62" fmla="+- 0 4695 4659"/>
                <a:gd name="T63" fmla="*/ 4695 h 961"/>
                <a:gd name="T64" fmla="+- 0 8515 8038"/>
                <a:gd name="T65" fmla="*/ T64 w 1471"/>
                <a:gd name="T66" fmla="+- 0 4782 4659"/>
                <a:gd name="T67" fmla="*/ 4782 h 961"/>
                <a:gd name="T68" fmla="+- 0 8507 8038"/>
                <a:gd name="T69" fmla="*/ T68 w 1471"/>
                <a:gd name="T70" fmla="+- 0 4779 4659"/>
                <a:gd name="T71" fmla="*/ 4779 h 961"/>
                <a:gd name="T72" fmla="+- 0 8446 8038"/>
                <a:gd name="T73" fmla="*/ T72 w 1471"/>
                <a:gd name="T74" fmla="+- 0 4719 4659"/>
                <a:gd name="T75" fmla="*/ 4719 h 961"/>
                <a:gd name="T76" fmla="+- 0 8325 8038"/>
                <a:gd name="T77" fmla="*/ T76 w 1471"/>
                <a:gd name="T78" fmla="+- 0 4780 4659"/>
                <a:gd name="T79" fmla="*/ 4780 h 961"/>
                <a:gd name="T80" fmla="+- 0 8210 8038"/>
                <a:gd name="T81" fmla="*/ T80 w 1471"/>
                <a:gd name="T82" fmla="+- 0 4973 4659"/>
                <a:gd name="T83" fmla="*/ 4973 h 961"/>
                <a:gd name="T84" fmla="+- 0 8088 8038"/>
                <a:gd name="T85" fmla="*/ T84 w 1471"/>
                <a:gd name="T86" fmla="+- 0 5020 4659"/>
                <a:gd name="T87" fmla="*/ 5020 h 961"/>
                <a:gd name="T88" fmla="+- 0 8075 8038"/>
                <a:gd name="T89" fmla="*/ T88 w 1471"/>
                <a:gd name="T90" fmla="+- 0 5127 4659"/>
                <a:gd name="T91" fmla="*/ 5127 h 961"/>
                <a:gd name="T92" fmla="+- 0 8062 8038"/>
                <a:gd name="T93" fmla="*/ T92 w 1471"/>
                <a:gd name="T94" fmla="+- 0 5212 4659"/>
                <a:gd name="T95" fmla="*/ 5212 h 961"/>
                <a:gd name="T96" fmla="+- 0 8057 8038"/>
                <a:gd name="T97" fmla="*/ T96 w 1471"/>
                <a:gd name="T98" fmla="+- 0 5301 4659"/>
                <a:gd name="T99" fmla="*/ 5301 h 961"/>
                <a:gd name="T100" fmla="+- 0 8085 8038"/>
                <a:gd name="T101" fmla="*/ T100 w 1471"/>
                <a:gd name="T102" fmla="+- 0 5392 4659"/>
                <a:gd name="T103" fmla="*/ 5392 h 961"/>
                <a:gd name="T104" fmla="+- 0 8117 8038"/>
                <a:gd name="T105" fmla="*/ T104 w 1471"/>
                <a:gd name="T106" fmla="+- 0 5470 4659"/>
                <a:gd name="T107" fmla="*/ 5470 h 961"/>
                <a:gd name="T108" fmla="+- 0 8229 8038"/>
                <a:gd name="T109" fmla="*/ T108 w 1471"/>
                <a:gd name="T110" fmla="+- 0 5465 4659"/>
                <a:gd name="T111" fmla="*/ 5465 h 961"/>
                <a:gd name="T112" fmla="+- 0 8243 8038"/>
                <a:gd name="T113" fmla="*/ T112 w 1471"/>
                <a:gd name="T114" fmla="+- 0 5587 4659"/>
                <a:gd name="T115" fmla="*/ 5587 h 961"/>
                <a:gd name="T116" fmla="+- 0 8347 8038"/>
                <a:gd name="T117" fmla="*/ T116 w 1471"/>
                <a:gd name="T118" fmla="+- 0 5619 4659"/>
                <a:gd name="T119" fmla="*/ 5619 h 961"/>
                <a:gd name="T120" fmla="+- 0 8423 8038"/>
                <a:gd name="T121" fmla="*/ T120 w 1471"/>
                <a:gd name="T122" fmla="+- 0 5526 4659"/>
                <a:gd name="T123" fmla="*/ 5526 h 961"/>
                <a:gd name="T124" fmla="+- 0 8497 8038"/>
                <a:gd name="T125" fmla="*/ T124 w 1471"/>
                <a:gd name="T126" fmla="+- 0 5499 4659"/>
                <a:gd name="T127" fmla="*/ 5499 h 961"/>
                <a:gd name="T128" fmla="+- 0 8577 8038"/>
                <a:gd name="T129" fmla="*/ T128 w 1471"/>
                <a:gd name="T130" fmla="+- 0 5593 4659"/>
                <a:gd name="T131" fmla="*/ 5593 h 961"/>
                <a:gd name="T132" fmla="+- 0 8690 8038"/>
                <a:gd name="T133" fmla="*/ T132 w 1471"/>
                <a:gd name="T134" fmla="+- 0 5606 4659"/>
                <a:gd name="T135" fmla="*/ 5606 h 961"/>
                <a:gd name="T136" fmla="+- 0 8750 8038"/>
                <a:gd name="T137" fmla="*/ T136 w 1471"/>
                <a:gd name="T138" fmla="+- 0 5590 4659"/>
                <a:gd name="T139" fmla="*/ 5590 h 961"/>
                <a:gd name="T140" fmla="+- 0 8871 8038"/>
                <a:gd name="T141" fmla="*/ T140 w 1471"/>
                <a:gd name="T142" fmla="+- 0 5584 4659"/>
                <a:gd name="T143" fmla="*/ 5584 h 961"/>
                <a:gd name="T144" fmla="+- 0 8907 8038"/>
                <a:gd name="T145" fmla="*/ T144 w 1471"/>
                <a:gd name="T146" fmla="+- 0 5569 4659"/>
                <a:gd name="T147" fmla="*/ 5569 h 961"/>
                <a:gd name="T148" fmla="+- 0 8986 8038"/>
                <a:gd name="T149" fmla="*/ T148 w 1471"/>
                <a:gd name="T150" fmla="+- 0 5539 4659"/>
                <a:gd name="T151" fmla="*/ 5539 h 961"/>
                <a:gd name="T152" fmla="+- 0 9043 8038"/>
                <a:gd name="T153" fmla="*/ T152 w 1471"/>
                <a:gd name="T154" fmla="+- 0 5537 4659"/>
                <a:gd name="T155" fmla="*/ 5537 h 961"/>
                <a:gd name="T156" fmla="+- 0 9154 8038"/>
                <a:gd name="T157" fmla="*/ T156 w 1471"/>
                <a:gd name="T158" fmla="+- 0 5520 4659"/>
                <a:gd name="T159" fmla="*/ 5520 h 961"/>
                <a:gd name="T160" fmla="+- 0 9217 8038"/>
                <a:gd name="T161" fmla="*/ T160 w 1471"/>
                <a:gd name="T162" fmla="+- 0 5488 4659"/>
                <a:gd name="T163" fmla="*/ 5488 h 961"/>
                <a:gd name="T164" fmla="+- 0 9323 8038"/>
                <a:gd name="T165" fmla="*/ T164 w 1471"/>
                <a:gd name="T166" fmla="+- 0 5407 4659"/>
                <a:gd name="T167" fmla="*/ 5407 h 961"/>
                <a:gd name="T168" fmla="+- 0 9418 8038"/>
                <a:gd name="T169" fmla="*/ T168 w 1471"/>
                <a:gd name="T170" fmla="+- 0 5300 4659"/>
                <a:gd name="T171" fmla="*/ 5300 h 961"/>
                <a:gd name="T172" fmla="+- 0 9484 8038"/>
                <a:gd name="T173" fmla="*/ T172 w 1471"/>
                <a:gd name="T174" fmla="+- 0 5187 4659"/>
                <a:gd name="T175" fmla="*/ 5187 h 961"/>
                <a:gd name="T176" fmla="+- 0 9508 8038"/>
                <a:gd name="T177" fmla="*/ T176 w 1471"/>
                <a:gd name="T178" fmla="+- 0 5087 4659"/>
                <a:gd name="T179" fmla="*/ 5087 h 96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</a:cxnLst>
              <a:rect l="0" t="0" r="r" b="b"/>
              <a:pathLst>
                <a:path w="1471" h="961">
                  <a:moveTo>
                    <a:pt x="1470" y="428"/>
                  </a:moveTo>
                  <a:lnTo>
                    <a:pt x="1459" y="424"/>
                  </a:lnTo>
                  <a:lnTo>
                    <a:pt x="1450" y="424"/>
                  </a:lnTo>
                  <a:lnTo>
                    <a:pt x="1441" y="426"/>
                  </a:lnTo>
                  <a:lnTo>
                    <a:pt x="1432" y="429"/>
                  </a:lnTo>
                  <a:lnTo>
                    <a:pt x="1432" y="362"/>
                  </a:lnTo>
                  <a:lnTo>
                    <a:pt x="1418" y="329"/>
                  </a:lnTo>
                  <a:lnTo>
                    <a:pt x="1409" y="306"/>
                  </a:lnTo>
                  <a:lnTo>
                    <a:pt x="1370" y="267"/>
                  </a:lnTo>
                  <a:lnTo>
                    <a:pt x="1325" y="252"/>
                  </a:lnTo>
                  <a:lnTo>
                    <a:pt x="1280" y="271"/>
                  </a:lnTo>
                  <a:lnTo>
                    <a:pt x="1244" y="329"/>
                  </a:lnTo>
                  <a:lnTo>
                    <a:pt x="1274" y="274"/>
                  </a:lnTo>
                  <a:lnTo>
                    <a:pt x="1266" y="173"/>
                  </a:lnTo>
                  <a:lnTo>
                    <a:pt x="1197" y="105"/>
                  </a:lnTo>
                  <a:lnTo>
                    <a:pt x="1152" y="91"/>
                  </a:lnTo>
                  <a:lnTo>
                    <a:pt x="1107" y="95"/>
                  </a:lnTo>
                  <a:lnTo>
                    <a:pt x="1066" y="121"/>
                  </a:lnTo>
                  <a:lnTo>
                    <a:pt x="1035" y="172"/>
                  </a:lnTo>
                  <a:lnTo>
                    <a:pt x="1019" y="134"/>
                  </a:lnTo>
                  <a:lnTo>
                    <a:pt x="978" y="78"/>
                  </a:lnTo>
                  <a:lnTo>
                    <a:pt x="888" y="13"/>
                  </a:lnTo>
                  <a:lnTo>
                    <a:pt x="843" y="0"/>
                  </a:lnTo>
                  <a:lnTo>
                    <a:pt x="805" y="2"/>
                  </a:lnTo>
                  <a:lnTo>
                    <a:pt x="778" y="23"/>
                  </a:lnTo>
                  <a:lnTo>
                    <a:pt x="772" y="48"/>
                  </a:lnTo>
                  <a:lnTo>
                    <a:pt x="738" y="43"/>
                  </a:lnTo>
                  <a:lnTo>
                    <a:pt x="705" y="47"/>
                  </a:lnTo>
                  <a:lnTo>
                    <a:pt x="666" y="25"/>
                  </a:lnTo>
                  <a:lnTo>
                    <a:pt x="615" y="13"/>
                  </a:lnTo>
                  <a:lnTo>
                    <a:pt x="566" y="17"/>
                  </a:lnTo>
                  <a:lnTo>
                    <a:pt x="523" y="36"/>
                  </a:lnTo>
                  <a:lnTo>
                    <a:pt x="491" y="71"/>
                  </a:lnTo>
                  <a:lnTo>
                    <a:pt x="477" y="123"/>
                  </a:lnTo>
                  <a:lnTo>
                    <a:pt x="487" y="191"/>
                  </a:lnTo>
                  <a:lnTo>
                    <a:pt x="469" y="120"/>
                  </a:lnTo>
                  <a:lnTo>
                    <a:pt x="442" y="77"/>
                  </a:lnTo>
                  <a:lnTo>
                    <a:pt x="408" y="60"/>
                  </a:lnTo>
                  <a:lnTo>
                    <a:pt x="370" y="64"/>
                  </a:lnTo>
                  <a:lnTo>
                    <a:pt x="287" y="121"/>
                  </a:lnTo>
                  <a:lnTo>
                    <a:pt x="215" y="215"/>
                  </a:lnTo>
                  <a:lnTo>
                    <a:pt x="172" y="314"/>
                  </a:lnTo>
                  <a:lnTo>
                    <a:pt x="101" y="326"/>
                  </a:lnTo>
                  <a:lnTo>
                    <a:pt x="50" y="361"/>
                  </a:lnTo>
                  <a:lnTo>
                    <a:pt x="26" y="412"/>
                  </a:lnTo>
                  <a:lnTo>
                    <a:pt x="37" y="468"/>
                  </a:lnTo>
                  <a:lnTo>
                    <a:pt x="92" y="522"/>
                  </a:lnTo>
                  <a:lnTo>
                    <a:pt x="24" y="553"/>
                  </a:lnTo>
                  <a:lnTo>
                    <a:pt x="0" y="597"/>
                  </a:lnTo>
                  <a:lnTo>
                    <a:pt x="19" y="642"/>
                  </a:lnTo>
                  <a:lnTo>
                    <a:pt x="83" y="678"/>
                  </a:lnTo>
                  <a:lnTo>
                    <a:pt x="47" y="733"/>
                  </a:lnTo>
                  <a:lnTo>
                    <a:pt x="49" y="780"/>
                  </a:lnTo>
                  <a:lnTo>
                    <a:pt x="79" y="811"/>
                  </a:lnTo>
                  <a:lnTo>
                    <a:pt x="129" y="822"/>
                  </a:lnTo>
                  <a:lnTo>
                    <a:pt x="191" y="806"/>
                  </a:lnTo>
                  <a:lnTo>
                    <a:pt x="184" y="879"/>
                  </a:lnTo>
                  <a:lnTo>
                    <a:pt x="205" y="928"/>
                  </a:lnTo>
                  <a:lnTo>
                    <a:pt x="248" y="955"/>
                  </a:lnTo>
                  <a:lnTo>
                    <a:pt x="309" y="960"/>
                  </a:lnTo>
                  <a:lnTo>
                    <a:pt x="380" y="944"/>
                  </a:lnTo>
                  <a:lnTo>
                    <a:pt x="385" y="867"/>
                  </a:lnTo>
                  <a:lnTo>
                    <a:pt x="402" y="867"/>
                  </a:lnTo>
                  <a:lnTo>
                    <a:pt x="459" y="840"/>
                  </a:lnTo>
                  <a:lnTo>
                    <a:pt x="492" y="897"/>
                  </a:lnTo>
                  <a:lnTo>
                    <a:pt x="539" y="934"/>
                  </a:lnTo>
                  <a:lnTo>
                    <a:pt x="595" y="951"/>
                  </a:lnTo>
                  <a:lnTo>
                    <a:pt x="652" y="947"/>
                  </a:lnTo>
                  <a:lnTo>
                    <a:pt x="697" y="927"/>
                  </a:lnTo>
                  <a:lnTo>
                    <a:pt x="712" y="931"/>
                  </a:lnTo>
                  <a:lnTo>
                    <a:pt x="775" y="937"/>
                  </a:lnTo>
                  <a:lnTo>
                    <a:pt x="833" y="925"/>
                  </a:lnTo>
                  <a:lnTo>
                    <a:pt x="855" y="909"/>
                  </a:lnTo>
                  <a:lnTo>
                    <a:pt x="869" y="910"/>
                  </a:lnTo>
                  <a:lnTo>
                    <a:pt x="912" y="902"/>
                  </a:lnTo>
                  <a:lnTo>
                    <a:pt x="948" y="880"/>
                  </a:lnTo>
                  <a:lnTo>
                    <a:pt x="959" y="865"/>
                  </a:lnTo>
                  <a:lnTo>
                    <a:pt x="1005" y="878"/>
                  </a:lnTo>
                  <a:lnTo>
                    <a:pt x="1059" y="877"/>
                  </a:lnTo>
                  <a:lnTo>
                    <a:pt x="1116" y="861"/>
                  </a:lnTo>
                  <a:lnTo>
                    <a:pt x="1174" y="833"/>
                  </a:lnTo>
                  <a:lnTo>
                    <a:pt x="1179" y="829"/>
                  </a:lnTo>
                  <a:lnTo>
                    <a:pt x="1231" y="794"/>
                  </a:lnTo>
                  <a:lnTo>
                    <a:pt x="1285" y="748"/>
                  </a:lnTo>
                  <a:lnTo>
                    <a:pt x="1336" y="696"/>
                  </a:lnTo>
                  <a:lnTo>
                    <a:pt x="1380" y="641"/>
                  </a:lnTo>
                  <a:lnTo>
                    <a:pt x="1418" y="584"/>
                  </a:lnTo>
                  <a:lnTo>
                    <a:pt x="1446" y="528"/>
                  </a:lnTo>
                  <a:lnTo>
                    <a:pt x="1470" y="429"/>
                  </a:lnTo>
                  <a:lnTo>
                    <a:pt x="1470" y="428"/>
                  </a:lnTo>
                </a:path>
              </a:pathLst>
            </a:custGeom>
            <a:solidFill>
              <a:srgbClr val="82B8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AutoShape 9"/>
            <p:cNvSpPr>
              <a:spLocks/>
            </p:cNvSpPr>
            <p:nvPr/>
          </p:nvSpPr>
          <p:spPr bwMode="auto">
            <a:xfrm>
              <a:off x="7810" y="4848"/>
              <a:ext cx="717" cy="605"/>
            </a:xfrm>
            <a:custGeom>
              <a:avLst/>
              <a:gdLst>
                <a:gd name="T0" fmla="+- 0 7976 7811"/>
                <a:gd name="T1" fmla="*/ T0 w 717"/>
                <a:gd name="T2" fmla="+- 0 5421 4849"/>
                <a:gd name="T3" fmla="*/ 5421 h 605"/>
                <a:gd name="T4" fmla="+- 0 8100 7811"/>
                <a:gd name="T5" fmla="*/ T4 w 717"/>
                <a:gd name="T6" fmla="+- 0 5449 4849"/>
                <a:gd name="T7" fmla="*/ 5449 h 605"/>
                <a:gd name="T8" fmla="+- 0 8177 7811"/>
                <a:gd name="T9" fmla="*/ T8 w 717"/>
                <a:gd name="T10" fmla="+- 0 5346 4849"/>
                <a:gd name="T11" fmla="*/ 5346 h 605"/>
                <a:gd name="T12" fmla="+- 0 7932 7811"/>
                <a:gd name="T13" fmla="*/ T12 w 717"/>
                <a:gd name="T14" fmla="+- 0 5408 4849"/>
                <a:gd name="T15" fmla="*/ 5408 h 605"/>
                <a:gd name="T16" fmla="+- 0 7955 7811"/>
                <a:gd name="T17" fmla="*/ T16 w 717"/>
                <a:gd name="T18" fmla="+- 0 5439 4849"/>
                <a:gd name="T19" fmla="*/ 5439 h 605"/>
                <a:gd name="T20" fmla="+- 0 8138 7811"/>
                <a:gd name="T21" fmla="*/ T20 w 717"/>
                <a:gd name="T22" fmla="+- 0 5421 4849"/>
                <a:gd name="T23" fmla="*/ 5421 h 605"/>
                <a:gd name="T24" fmla="+- 0 8156 7811"/>
                <a:gd name="T25" fmla="*/ T24 w 717"/>
                <a:gd name="T26" fmla="+- 0 5398 4849"/>
                <a:gd name="T27" fmla="*/ 5398 h 605"/>
                <a:gd name="T28" fmla="+- 0 8002 7811"/>
                <a:gd name="T29" fmla="*/ T28 w 717"/>
                <a:gd name="T30" fmla="+- 0 5394 4849"/>
                <a:gd name="T31" fmla="*/ 5394 h 605"/>
                <a:gd name="T32" fmla="+- 0 8158 7811"/>
                <a:gd name="T33" fmla="*/ T32 w 717"/>
                <a:gd name="T34" fmla="+- 0 5393 4849"/>
                <a:gd name="T35" fmla="*/ 5393 h 605"/>
                <a:gd name="T36" fmla="+- 0 8158 7811"/>
                <a:gd name="T37" fmla="*/ T36 w 717"/>
                <a:gd name="T38" fmla="+- 0 5393 4849"/>
                <a:gd name="T39" fmla="*/ 5393 h 605"/>
                <a:gd name="T40" fmla="+- 0 8003 7811"/>
                <a:gd name="T41" fmla="*/ T40 w 717"/>
                <a:gd name="T42" fmla="+- 0 5395 4849"/>
                <a:gd name="T43" fmla="*/ 5395 h 605"/>
                <a:gd name="T44" fmla="+- 0 8156 7811"/>
                <a:gd name="T45" fmla="*/ T44 w 717"/>
                <a:gd name="T46" fmla="+- 0 5398 4849"/>
                <a:gd name="T47" fmla="*/ 5398 h 605"/>
                <a:gd name="T48" fmla="+- 0 8359 7811"/>
                <a:gd name="T49" fmla="*/ T48 w 717"/>
                <a:gd name="T50" fmla="+- 0 5346 4849"/>
                <a:gd name="T51" fmla="*/ 5346 h 605"/>
                <a:gd name="T52" fmla="+- 0 8225 7811"/>
                <a:gd name="T53" fmla="*/ T52 w 717"/>
                <a:gd name="T54" fmla="+- 0 5376 4849"/>
                <a:gd name="T55" fmla="*/ 5376 h 605"/>
                <a:gd name="T56" fmla="+- 0 8335 7811"/>
                <a:gd name="T57" fmla="*/ T56 w 717"/>
                <a:gd name="T58" fmla="+- 0 5365 4849"/>
                <a:gd name="T59" fmla="*/ 5365 h 605"/>
                <a:gd name="T60" fmla="+- 0 7920 7811"/>
                <a:gd name="T61" fmla="*/ T60 w 717"/>
                <a:gd name="T62" fmla="+- 0 5098 4849"/>
                <a:gd name="T63" fmla="*/ 5098 h 605"/>
                <a:gd name="T64" fmla="+- 0 7841 7811"/>
                <a:gd name="T65" fmla="*/ T64 w 717"/>
                <a:gd name="T66" fmla="+- 0 5115 4849"/>
                <a:gd name="T67" fmla="*/ 5115 h 605"/>
                <a:gd name="T68" fmla="+- 0 7811 7811"/>
                <a:gd name="T69" fmla="*/ T68 w 717"/>
                <a:gd name="T70" fmla="+- 0 5182 4849"/>
                <a:gd name="T71" fmla="*/ 5182 h 605"/>
                <a:gd name="T72" fmla="+- 0 7818 7811"/>
                <a:gd name="T73" fmla="*/ T72 w 717"/>
                <a:gd name="T74" fmla="+- 0 5267 4849"/>
                <a:gd name="T75" fmla="*/ 5267 h 605"/>
                <a:gd name="T76" fmla="+- 0 7851 7811"/>
                <a:gd name="T77" fmla="*/ T76 w 717"/>
                <a:gd name="T78" fmla="+- 0 5338 4849"/>
                <a:gd name="T79" fmla="*/ 5338 h 605"/>
                <a:gd name="T80" fmla="+- 0 7897 7811"/>
                <a:gd name="T81" fmla="*/ T80 w 717"/>
                <a:gd name="T82" fmla="+- 0 5362 4849"/>
                <a:gd name="T83" fmla="*/ 5362 h 605"/>
                <a:gd name="T84" fmla="+- 0 8177 7811"/>
                <a:gd name="T85" fmla="*/ T84 w 717"/>
                <a:gd name="T86" fmla="+- 0 5346 4849"/>
                <a:gd name="T87" fmla="*/ 5346 h 605"/>
                <a:gd name="T88" fmla="+- 0 8359 7811"/>
                <a:gd name="T89" fmla="*/ T88 w 717"/>
                <a:gd name="T90" fmla="+- 0 5346 4849"/>
                <a:gd name="T91" fmla="*/ 5346 h 605"/>
                <a:gd name="T92" fmla="+- 0 8399 7811"/>
                <a:gd name="T93" fmla="*/ T92 w 717"/>
                <a:gd name="T94" fmla="+- 0 5282 4849"/>
                <a:gd name="T95" fmla="*/ 5282 h 605"/>
                <a:gd name="T96" fmla="+- 0 8454 7811"/>
                <a:gd name="T97" fmla="*/ T96 w 717"/>
                <a:gd name="T98" fmla="+- 0 5193 4849"/>
                <a:gd name="T99" fmla="*/ 5193 h 605"/>
                <a:gd name="T100" fmla="+- 0 8525 7811"/>
                <a:gd name="T101" fmla="*/ T100 w 717"/>
                <a:gd name="T102" fmla="+- 0 5118 4849"/>
                <a:gd name="T103" fmla="*/ 5118 h 605"/>
                <a:gd name="T104" fmla="+- 0 7920 7811"/>
                <a:gd name="T105" fmla="*/ T104 w 717"/>
                <a:gd name="T106" fmla="+- 0 5098 4849"/>
                <a:gd name="T107" fmla="*/ 5098 h 605"/>
                <a:gd name="T108" fmla="+- 0 8024 7811"/>
                <a:gd name="T109" fmla="*/ T108 w 717"/>
                <a:gd name="T110" fmla="+- 0 4866 4849"/>
                <a:gd name="T111" fmla="*/ 4866 h 605"/>
                <a:gd name="T112" fmla="+- 0 7962 7811"/>
                <a:gd name="T113" fmla="*/ T112 w 717"/>
                <a:gd name="T114" fmla="+- 0 4939 4849"/>
                <a:gd name="T115" fmla="*/ 4939 h 605"/>
                <a:gd name="T116" fmla="+- 0 7942 7811"/>
                <a:gd name="T117" fmla="*/ T116 w 717"/>
                <a:gd name="T118" fmla="+- 0 5035 4849"/>
                <a:gd name="T119" fmla="*/ 5035 h 605"/>
                <a:gd name="T120" fmla="+- 0 7982 7811"/>
                <a:gd name="T121" fmla="*/ T120 w 717"/>
                <a:gd name="T122" fmla="+- 0 5118 4849"/>
                <a:gd name="T123" fmla="*/ 5118 h 605"/>
                <a:gd name="T124" fmla="+- 0 8528 7811"/>
                <a:gd name="T125" fmla="*/ T124 w 717"/>
                <a:gd name="T126" fmla="+- 0 5083 4849"/>
                <a:gd name="T127" fmla="*/ 5083 h 605"/>
                <a:gd name="T128" fmla="+- 0 8386 7811"/>
                <a:gd name="T129" fmla="*/ T128 w 717"/>
                <a:gd name="T130" fmla="+- 0 5068 4849"/>
                <a:gd name="T131" fmla="*/ 5068 h 605"/>
                <a:gd name="T132" fmla="+- 0 8469 7811"/>
                <a:gd name="T133" fmla="*/ T132 w 717"/>
                <a:gd name="T134" fmla="+- 0 4965 4849"/>
                <a:gd name="T135" fmla="*/ 4965 h 605"/>
                <a:gd name="T136" fmla="+- 0 8197 7811"/>
                <a:gd name="T137" fmla="*/ T136 w 717"/>
                <a:gd name="T138" fmla="+- 0 4930 4849"/>
                <a:gd name="T139" fmla="*/ 4930 h 605"/>
                <a:gd name="T140" fmla="+- 0 8109 7811"/>
                <a:gd name="T141" fmla="*/ T140 w 717"/>
                <a:gd name="T142" fmla="+- 0 4851 4849"/>
                <a:gd name="T143" fmla="*/ 4851 h 605"/>
                <a:gd name="T144" fmla="+- 0 8460 7811"/>
                <a:gd name="T145" fmla="*/ T144 w 717"/>
                <a:gd name="T146" fmla="+- 0 5052 4849"/>
                <a:gd name="T147" fmla="*/ 5052 h 605"/>
                <a:gd name="T148" fmla="+- 0 8515 7811"/>
                <a:gd name="T149" fmla="*/ T148 w 717"/>
                <a:gd name="T150" fmla="+- 0 5068 4849"/>
                <a:gd name="T151" fmla="*/ 5068 h 605"/>
                <a:gd name="T152" fmla="+- 0 8460 7811"/>
                <a:gd name="T153" fmla="*/ T152 w 717"/>
                <a:gd name="T154" fmla="+- 0 5052 4849"/>
                <a:gd name="T155" fmla="*/ 5052 h 605"/>
                <a:gd name="T156" fmla="+- 0 8311 7811"/>
                <a:gd name="T157" fmla="*/ T156 w 717"/>
                <a:gd name="T158" fmla="+- 0 4878 4849"/>
                <a:gd name="T159" fmla="*/ 4878 h 605"/>
                <a:gd name="T160" fmla="+- 0 8197 7811"/>
                <a:gd name="T161" fmla="*/ T160 w 717"/>
                <a:gd name="T162" fmla="+- 0 4930 4849"/>
                <a:gd name="T163" fmla="*/ 4930 h 605"/>
                <a:gd name="T164" fmla="+- 0 8470 7811"/>
                <a:gd name="T165" fmla="*/ T164 w 717"/>
                <a:gd name="T166" fmla="+- 0 4926 4849"/>
                <a:gd name="T167" fmla="*/ 4926 h 605"/>
                <a:gd name="T168" fmla="+- 0 8414 7811"/>
                <a:gd name="T169" fmla="*/ T168 w 717"/>
                <a:gd name="T170" fmla="+- 0 4879 4849"/>
                <a:gd name="T171" fmla="*/ 4879 h 60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</a:cxnLst>
              <a:rect l="0" t="0" r="r" b="b"/>
              <a:pathLst>
                <a:path w="717" h="605">
                  <a:moveTo>
                    <a:pt x="327" y="572"/>
                  </a:moveTo>
                  <a:lnTo>
                    <a:pt x="165" y="572"/>
                  </a:lnTo>
                  <a:lnTo>
                    <a:pt x="227" y="605"/>
                  </a:lnTo>
                  <a:lnTo>
                    <a:pt x="289" y="600"/>
                  </a:lnTo>
                  <a:lnTo>
                    <a:pt x="327" y="572"/>
                  </a:lnTo>
                  <a:close/>
                  <a:moveTo>
                    <a:pt x="366" y="497"/>
                  </a:moveTo>
                  <a:lnTo>
                    <a:pt x="110" y="497"/>
                  </a:lnTo>
                  <a:lnTo>
                    <a:pt x="121" y="559"/>
                  </a:lnTo>
                  <a:lnTo>
                    <a:pt x="131" y="588"/>
                  </a:lnTo>
                  <a:lnTo>
                    <a:pt x="144" y="590"/>
                  </a:lnTo>
                  <a:lnTo>
                    <a:pt x="165" y="572"/>
                  </a:lnTo>
                  <a:lnTo>
                    <a:pt x="327" y="572"/>
                  </a:lnTo>
                  <a:lnTo>
                    <a:pt x="340" y="563"/>
                  </a:lnTo>
                  <a:lnTo>
                    <a:pt x="345" y="549"/>
                  </a:lnTo>
                  <a:lnTo>
                    <a:pt x="188" y="549"/>
                  </a:lnTo>
                  <a:lnTo>
                    <a:pt x="191" y="545"/>
                  </a:lnTo>
                  <a:lnTo>
                    <a:pt x="194" y="544"/>
                  </a:lnTo>
                  <a:lnTo>
                    <a:pt x="347" y="544"/>
                  </a:lnTo>
                  <a:lnTo>
                    <a:pt x="366" y="497"/>
                  </a:lnTo>
                  <a:close/>
                  <a:moveTo>
                    <a:pt x="347" y="544"/>
                  </a:moveTo>
                  <a:lnTo>
                    <a:pt x="194" y="544"/>
                  </a:lnTo>
                  <a:lnTo>
                    <a:pt x="192" y="546"/>
                  </a:lnTo>
                  <a:lnTo>
                    <a:pt x="188" y="549"/>
                  </a:lnTo>
                  <a:lnTo>
                    <a:pt x="345" y="549"/>
                  </a:lnTo>
                  <a:lnTo>
                    <a:pt x="347" y="544"/>
                  </a:lnTo>
                  <a:close/>
                  <a:moveTo>
                    <a:pt x="548" y="497"/>
                  </a:moveTo>
                  <a:lnTo>
                    <a:pt x="366" y="497"/>
                  </a:lnTo>
                  <a:lnTo>
                    <a:pt x="414" y="527"/>
                  </a:lnTo>
                  <a:lnTo>
                    <a:pt x="470" y="532"/>
                  </a:lnTo>
                  <a:lnTo>
                    <a:pt x="524" y="516"/>
                  </a:lnTo>
                  <a:lnTo>
                    <a:pt x="548" y="497"/>
                  </a:lnTo>
                  <a:close/>
                  <a:moveTo>
                    <a:pt x="109" y="249"/>
                  </a:moveTo>
                  <a:lnTo>
                    <a:pt x="63" y="249"/>
                  </a:lnTo>
                  <a:lnTo>
                    <a:pt x="30" y="266"/>
                  </a:lnTo>
                  <a:lnTo>
                    <a:pt x="10" y="296"/>
                  </a:lnTo>
                  <a:lnTo>
                    <a:pt x="0" y="333"/>
                  </a:lnTo>
                  <a:lnTo>
                    <a:pt x="0" y="376"/>
                  </a:lnTo>
                  <a:lnTo>
                    <a:pt x="7" y="418"/>
                  </a:lnTo>
                  <a:lnTo>
                    <a:pt x="21" y="457"/>
                  </a:lnTo>
                  <a:lnTo>
                    <a:pt x="40" y="489"/>
                  </a:lnTo>
                  <a:lnTo>
                    <a:pt x="62" y="508"/>
                  </a:lnTo>
                  <a:lnTo>
                    <a:pt x="86" y="513"/>
                  </a:lnTo>
                  <a:lnTo>
                    <a:pt x="110" y="497"/>
                  </a:lnTo>
                  <a:lnTo>
                    <a:pt x="366" y="497"/>
                  </a:lnTo>
                  <a:lnTo>
                    <a:pt x="548" y="497"/>
                  </a:lnTo>
                  <a:lnTo>
                    <a:pt x="567" y="482"/>
                  </a:lnTo>
                  <a:lnTo>
                    <a:pt x="588" y="433"/>
                  </a:lnTo>
                  <a:lnTo>
                    <a:pt x="577" y="372"/>
                  </a:lnTo>
                  <a:lnTo>
                    <a:pt x="643" y="344"/>
                  </a:lnTo>
                  <a:lnTo>
                    <a:pt x="689" y="308"/>
                  </a:lnTo>
                  <a:lnTo>
                    <a:pt x="714" y="269"/>
                  </a:lnTo>
                  <a:lnTo>
                    <a:pt x="171" y="269"/>
                  </a:lnTo>
                  <a:lnTo>
                    <a:pt x="109" y="249"/>
                  </a:lnTo>
                  <a:close/>
                  <a:moveTo>
                    <a:pt x="254" y="0"/>
                  </a:moveTo>
                  <a:lnTo>
                    <a:pt x="213" y="17"/>
                  </a:lnTo>
                  <a:lnTo>
                    <a:pt x="178" y="49"/>
                  </a:lnTo>
                  <a:lnTo>
                    <a:pt x="151" y="90"/>
                  </a:lnTo>
                  <a:lnTo>
                    <a:pt x="135" y="138"/>
                  </a:lnTo>
                  <a:lnTo>
                    <a:pt x="131" y="186"/>
                  </a:lnTo>
                  <a:lnTo>
                    <a:pt x="142" y="231"/>
                  </a:lnTo>
                  <a:lnTo>
                    <a:pt x="171" y="269"/>
                  </a:lnTo>
                  <a:lnTo>
                    <a:pt x="714" y="269"/>
                  </a:lnTo>
                  <a:lnTo>
                    <a:pt x="717" y="234"/>
                  </a:lnTo>
                  <a:lnTo>
                    <a:pt x="704" y="219"/>
                  </a:lnTo>
                  <a:lnTo>
                    <a:pt x="575" y="219"/>
                  </a:lnTo>
                  <a:lnTo>
                    <a:pt x="631" y="164"/>
                  </a:lnTo>
                  <a:lnTo>
                    <a:pt x="658" y="116"/>
                  </a:lnTo>
                  <a:lnTo>
                    <a:pt x="659" y="81"/>
                  </a:lnTo>
                  <a:lnTo>
                    <a:pt x="386" y="81"/>
                  </a:lnTo>
                  <a:lnTo>
                    <a:pt x="343" y="28"/>
                  </a:lnTo>
                  <a:lnTo>
                    <a:pt x="298" y="2"/>
                  </a:lnTo>
                  <a:lnTo>
                    <a:pt x="254" y="0"/>
                  </a:lnTo>
                  <a:close/>
                  <a:moveTo>
                    <a:pt x="649" y="203"/>
                  </a:moveTo>
                  <a:lnTo>
                    <a:pt x="575" y="219"/>
                  </a:lnTo>
                  <a:lnTo>
                    <a:pt x="704" y="219"/>
                  </a:lnTo>
                  <a:lnTo>
                    <a:pt x="695" y="210"/>
                  </a:lnTo>
                  <a:lnTo>
                    <a:pt x="649" y="203"/>
                  </a:lnTo>
                  <a:close/>
                  <a:moveTo>
                    <a:pt x="555" y="24"/>
                  </a:moveTo>
                  <a:lnTo>
                    <a:pt x="500" y="29"/>
                  </a:lnTo>
                  <a:lnTo>
                    <a:pt x="442" y="48"/>
                  </a:lnTo>
                  <a:lnTo>
                    <a:pt x="386" y="81"/>
                  </a:lnTo>
                  <a:lnTo>
                    <a:pt x="659" y="81"/>
                  </a:lnTo>
                  <a:lnTo>
                    <a:pt x="659" y="77"/>
                  </a:lnTo>
                  <a:lnTo>
                    <a:pt x="639" y="48"/>
                  </a:lnTo>
                  <a:lnTo>
                    <a:pt x="603" y="30"/>
                  </a:lnTo>
                  <a:lnTo>
                    <a:pt x="555" y="24"/>
                  </a:lnTo>
                  <a:close/>
                </a:path>
              </a:pathLst>
            </a:custGeom>
            <a:solidFill>
              <a:srgbClr val="A0C1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72" y="4713"/>
              <a:ext cx="193" cy="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11" y="4752"/>
              <a:ext cx="114" cy="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6" name="Picture 1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1" y="4672"/>
              <a:ext cx="193" cy="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0" y="4711"/>
              <a:ext cx="114" cy="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8" name="Picture 1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8" y="4732"/>
              <a:ext cx="280" cy="3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9" name="Picture 1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5" y="4771"/>
              <a:ext cx="114" cy="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AutoShape 16"/>
            <p:cNvSpPr>
              <a:spLocks/>
            </p:cNvSpPr>
            <p:nvPr/>
          </p:nvSpPr>
          <p:spPr bwMode="auto">
            <a:xfrm>
              <a:off x="6836" y="4936"/>
              <a:ext cx="75" cy="75"/>
            </a:xfrm>
            <a:custGeom>
              <a:avLst/>
              <a:gdLst>
                <a:gd name="T0" fmla="+- 0 6864 6836"/>
                <a:gd name="T1" fmla="*/ T0 w 75"/>
                <a:gd name="T2" fmla="+- 0 5007 4937"/>
                <a:gd name="T3" fmla="*/ 5007 h 75"/>
                <a:gd name="T4" fmla="+- 0 6877 6836"/>
                <a:gd name="T5" fmla="*/ T4 w 75"/>
                <a:gd name="T6" fmla="+- 0 5010 4937"/>
                <a:gd name="T7" fmla="*/ 5010 h 75"/>
                <a:gd name="T8" fmla="+- 0 6910 6836"/>
                <a:gd name="T9" fmla="*/ T8 w 75"/>
                <a:gd name="T10" fmla="+- 0 4974 4937"/>
                <a:gd name="T11" fmla="*/ 4974 h 75"/>
                <a:gd name="T12" fmla="+- 0 6852 6836"/>
                <a:gd name="T13" fmla="*/ T12 w 75"/>
                <a:gd name="T14" fmla="+- 0 4982 4937"/>
                <a:gd name="T15" fmla="*/ 4982 h 75"/>
                <a:gd name="T16" fmla="+- 0 6846 6836"/>
                <a:gd name="T17" fmla="*/ T16 w 75"/>
                <a:gd name="T18" fmla="+- 0 5000 4937"/>
                <a:gd name="T19" fmla="*/ 5000 h 75"/>
                <a:gd name="T20" fmla="+- 0 6854 6836"/>
                <a:gd name="T21" fmla="*/ T20 w 75"/>
                <a:gd name="T22" fmla="+- 0 5007 4937"/>
                <a:gd name="T23" fmla="*/ 5007 h 75"/>
                <a:gd name="T24" fmla="+- 0 6864 6836"/>
                <a:gd name="T25" fmla="*/ T24 w 75"/>
                <a:gd name="T26" fmla="+- 0 5007 4937"/>
                <a:gd name="T27" fmla="*/ 5007 h 75"/>
                <a:gd name="T28" fmla="+- 0 6881 6836"/>
                <a:gd name="T29" fmla="*/ T28 w 75"/>
                <a:gd name="T30" fmla="+- 0 4996 4937"/>
                <a:gd name="T31" fmla="*/ 4996 h 75"/>
                <a:gd name="T32" fmla="+- 0 6873 6836"/>
                <a:gd name="T33" fmla="*/ T32 w 75"/>
                <a:gd name="T34" fmla="+- 0 4974 4937"/>
                <a:gd name="T35" fmla="*/ 4974 h 75"/>
                <a:gd name="T36" fmla="+- 0 6910 6836"/>
                <a:gd name="T37" fmla="*/ T36 w 75"/>
                <a:gd name="T38" fmla="+- 0 4974 4937"/>
                <a:gd name="T39" fmla="*/ 4974 h 75"/>
                <a:gd name="T40" fmla="+- 0 6873 6836"/>
                <a:gd name="T41" fmla="*/ T40 w 75"/>
                <a:gd name="T42" fmla="+- 0 4974 4937"/>
                <a:gd name="T43" fmla="*/ 4974 h 75"/>
                <a:gd name="T44" fmla="+- 0 6895 6836"/>
                <a:gd name="T45" fmla="*/ T44 w 75"/>
                <a:gd name="T46" fmla="+- 0 5003 4937"/>
                <a:gd name="T47" fmla="*/ 5003 h 75"/>
                <a:gd name="T48" fmla="+- 0 6903 6836"/>
                <a:gd name="T49" fmla="*/ T48 w 75"/>
                <a:gd name="T50" fmla="+- 0 4992 4937"/>
                <a:gd name="T51" fmla="*/ 4992 h 75"/>
                <a:gd name="T52" fmla="+- 0 6908 6836"/>
                <a:gd name="T53" fmla="*/ T52 w 75"/>
                <a:gd name="T54" fmla="+- 0 4989 4937"/>
                <a:gd name="T55" fmla="*/ 4989 h 75"/>
                <a:gd name="T56" fmla="+- 0 6907 6836"/>
                <a:gd name="T57" fmla="*/ T56 w 75"/>
                <a:gd name="T58" fmla="+- 0 4983 4937"/>
                <a:gd name="T59" fmla="*/ 4983 h 75"/>
                <a:gd name="T60" fmla="+- 0 6910 6836"/>
                <a:gd name="T61" fmla="*/ T60 w 75"/>
                <a:gd name="T62" fmla="+- 0 4975 4937"/>
                <a:gd name="T63" fmla="*/ 4975 h 75"/>
                <a:gd name="T64" fmla="+- 0 6907 6836"/>
                <a:gd name="T65" fmla="*/ T64 w 75"/>
                <a:gd name="T66" fmla="+- 0 4992 4937"/>
                <a:gd name="T67" fmla="*/ 4992 h 75"/>
                <a:gd name="T68" fmla="+- 0 6906 6836"/>
                <a:gd name="T69" fmla="*/ T68 w 75"/>
                <a:gd name="T70" fmla="+- 0 4993 4937"/>
                <a:gd name="T71" fmla="*/ 4993 h 75"/>
                <a:gd name="T72" fmla="+- 0 6840 6836"/>
                <a:gd name="T73" fmla="*/ T72 w 75"/>
                <a:gd name="T74" fmla="+- 0 4955 4937"/>
                <a:gd name="T75" fmla="*/ 4955 h 75"/>
                <a:gd name="T76" fmla="+- 0 6840 6836"/>
                <a:gd name="T77" fmla="*/ T76 w 75"/>
                <a:gd name="T78" fmla="+- 0 4965 4937"/>
                <a:gd name="T79" fmla="*/ 4965 h 75"/>
                <a:gd name="T80" fmla="+- 0 6836 6836"/>
                <a:gd name="T81" fmla="*/ T80 w 75"/>
                <a:gd name="T82" fmla="+- 0 4974 4937"/>
                <a:gd name="T83" fmla="*/ 4974 h 75"/>
                <a:gd name="T84" fmla="+- 0 6852 6836"/>
                <a:gd name="T85" fmla="*/ T84 w 75"/>
                <a:gd name="T86" fmla="+- 0 4982 4937"/>
                <a:gd name="T87" fmla="*/ 4982 h 75"/>
                <a:gd name="T88" fmla="+- 0 6910 6836"/>
                <a:gd name="T89" fmla="*/ T88 w 75"/>
                <a:gd name="T90" fmla="+- 0 4974 4937"/>
                <a:gd name="T91" fmla="*/ 4974 h 75"/>
                <a:gd name="T92" fmla="+- 0 6873 6836"/>
                <a:gd name="T93" fmla="*/ T92 w 75"/>
                <a:gd name="T94" fmla="+- 0 4974 4937"/>
                <a:gd name="T95" fmla="*/ 4974 h 75"/>
                <a:gd name="T96" fmla="+- 0 6873 6836"/>
                <a:gd name="T97" fmla="*/ T96 w 75"/>
                <a:gd name="T98" fmla="+- 0 4974 4937"/>
                <a:gd name="T99" fmla="*/ 4974 h 75"/>
                <a:gd name="T100" fmla="+- 0 6844 6836"/>
                <a:gd name="T101" fmla="*/ T100 w 75"/>
                <a:gd name="T102" fmla="+- 0 4956 4937"/>
                <a:gd name="T103" fmla="*/ 4956 h 75"/>
                <a:gd name="T104" fmla="+- 0 6895 6836"/>
                <a:gd name="T105" fmla="*/ T104 w 75"/>
                <a:gd name="T106" fmla="+- 0 4966 4937"/>
                <a:gd name="T107" fmla="*/ 4966 h 75"/>
                <a:gd name="T108" fmla="+- 0 6873 6836"/>
                <a:gd name="T109" fmla="*/ T108 w 75"/>
                <a:gd name="T110" fmla="+- 0 4974 4937"/>
                <a:gd name="T111" fmla="*/ 4974 h 75"/>
                <a:gd name="T112" fmla="+- 0 6909 6836"/>
                <a:gd name="T113" fmla="*/ T112 w 75"/>
                <a:gd name="T114" fmla="+- 0 4970 4937"/>
                <a:gd name="T115" fmla="*/ 4970 h 75"/>
                <a:gd name="T116" fmla="+- 0 6874 6836"/>
                <a:gd name="T117" fmla="*/ T116 w 75"/>
                <a:gd name="T118" fmla="+- 0 4937 4937"/>
                <a:gd name="T119" fmla="*/ 4937 h 75"/>
                <a:gd name="T120" fmla="+- 0 6865 6836"/>
                <a:gd name="T121" fmla="*/ T120 w 75"/>
                <a:gd name="T122" fmla="+- 0 4953 4937"/>
                <a:gd name="T123" fmla="*/ 4953 h 75"/>
                <a:gd name="T124" fmla="+- 0 6873 6836"/>
                <a:gd name="T125" fmla="*/ T124 w 75"/>
                <a:gd name="T126" fmla="+- 0 4974 4937"/>
                <a:gd name="T127" fmla="*/ 4974 h 75"/>
                <a:gd name="T128" fmla="+- 0 6895 6836"/>
                <a:gd name="T129" fmla="*/ T128 w 75"/>
                <a:gd name="T130" fmla="+- 0 4966 4937"/>
                <a:gd name="T131" fmla="*/ 4966 h 75"/>
                <a:gd name="T132" fmla="+- 0 6902 6836"/>
                <a:gd name="T133" fmla="*/ T132 w 75"/>
                <a:gd name="T134" fmla="+- 0 4953 4937"/>
                <a:gd name="T135" fmla="*/ 4953 h 75"/>
                <a:gd name="T136" fmla="+- 0 6892 6836"/>
                <a:gd name="T137" fmla="*/ T136 w 75"/>
                <a:gd name="T138" fmla="+- 0 4945 4937"/>
                <a:gd name="T139" fmla="*/ 4945 h 75"/>
                <a:gd name="T140" fmla="+- 0 6892 6836"/>
                <a:gd name="T141" fmla="*/ T140 w 75"/>
                <a:gd name="T142" fmla="+- 0 4941 4937"/>
                <a:gd name="T143" fmla="*/ 4941 h 75"/>
                <a:gd name="T144" fmla="+- 0 6874 6836"/>
                <a:gd name="T145" fmla="*/ T144 w 75"/>
                <a:gd name="T146" fmla="+- 0 4937 4937"/>
                <a:gd name="T147" fmla="*/ 4937 h 75"/>
                <a:gd name="T148" fmla="+- 0 6848 6836"/>
                <a:gd name="T149" fmla="*/ T148 w 75"/>
                <a:gd name="T150" fmla="+- 0 4947 4937"/>
                <a:gd name="T151" fmla="*/ 4947 h 75"/>
                <a:gd name="T152" fmla="+- 0 6866 6836"/>
                <a:gd name="T153" fmla="*/ T152 w 75"/>
                <a:gd name="T154" fmla="+- 0 4956 4937"/>
                <a:gd name="T155" fmla="*/ 4956 h 75"/>
                <a:gd name="T156" fmla="+- 0 6852 6836"/>
                <a:gd name="T157" fmla="*/ T156 w 75"/>
                <a:gd name="T158" fmla="+- 0 4945 4937"/>
                <a:gd name="T159" fmla="*/ 4945 h 75"/>
                <a:gd name="T160" fmla="+- 0 6882 6836"/>
                <a:gd name="T161" fmla="*/ T160 w 75"/>
                <a:gd name="T162" fmla="+- 0 4941 4937"/>
                <a:gd name="T163" fmla="*/ 4941 h 75"/>
                <a:gd name="T164" fmla="+- 0 6884 6836"/>
                <a:gd name="T165" fmla="*/ T164 w 75"/>
                <a:gd name="T166" fmla="+- 0 4937 4937"/>
                <a:gd name="T167" fmla="*/ 4937 h 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</a:cxnLst>
              <a:rect l="0" t="0" r="r" b="b"/>
              <a:pathLst>
                <a:path w="75" h="75">
                  <a:moveTo>
                    <a:pt x="42" y="70"/>
                  </a:moveTo>
                  <a:lnTo>
                    <a:pt x="28" y="70"/>
                  </a:lnTo>
                  <a:lnTo>
                    <a:pt x="37" y="74"/>
                  </a:lnTo>
                  <a:lnTo>
                    <a:pt x="41" y="73"/>
                  </a:lnTo>
                  <a:lnTo>
                    <a:pt x="42" y="70"/>
                  </a:lnTo>
                  <a:close/>
                  <a:moveTo>
                    <a:pt x="74" y="37"/>
                  </a:moveTo>
                  <a:lnTo>
                    <a:pt x="37" y="37"/>
                  </a:lnTo>
                  <a:lnTo>
                    <a:pt x="16" y="45"/>
                  </a:lnTo>
                  <a:lnTo>
                    <a:pt x="9" y="59"/>
                  </a:lnTo>
                  <a:lnTo>
                    <a:pt x="10" y="63"/>
                  </a:lnTo>
                  <a:lnTo>
                    <a:pt x="19" y="66"/>
                  </a:lnTo>
                  <a:lnTo>
                    <a:pt x="18" y="70"/>
                  </a:lnTo>
                  <a:lnTo>
                    <a:pt x="26" y="74"/>
                  </a:lnTo>
                  <a:lnTo>
                    <a:pt x="28" y="70"/>
                  </a:lnTo>
                  <a:lnTo>
                    <a:pt x="42" y="70"/>
                  </a:lnTo>
                  <a:lnTo>
                    <a:pt x="45" y="59"/>
                  </a:lnTo>
                  <a:lnTo>
                    <a:pt x="45" y="58"/>
                  </a:lnTo>
                  <a:lnTo>
                    <a:pt x="37" y="37"/>
                  </a:lnTo>
                  <a:lnTo>
                    <a:pt x="74" y="37"/>
                  </a:lnTo>
                  <a:close/>
                  <a:moveTo>
                    <a:pt x="74" y="37"/>
                  </a:moveTo>
                  <a:lnTo>
                    <a:pt x="37" y="37"/>
                  </a:lnTo>
                  <a:lnTo>
                    <a:pt x="46" y="58"/>
                  </a:lnTo>
                  <a:lnTo>
                    <a:pt x="59" y="66"/>
                  </a:lnTo>
                  <a:lnTo>
                    <a:pt x="63" y="64"/>
                  </a:lnTo>
                  <a:lnTo>
                    <a:pt x="67" y="55"/>
                  </a:lnTo>
                  <a:lnTo>
                    <a:pt x="71" y="55"/>
                  </a:lnTo>
                  <a:lnTo>
                    <a:pt x="72" y="52"/>
                  </a:lnTo>
                  <a:lnTo>
                    <a:pt x="74" y="48"/>
                  </a:lnTo>
                  <a:lnTo>
                    <a:pt x="71" y="46"/>
                  </a:lnTo>
                  <a:lnTo>
                    <a:pt x="72" y="42"/>
                  </a:lnTo>
                  <a:lnTo>
                    <a:pt x="74" y="38"/>
                  </a:lnTo>
                  <a:lnTo>
                    <a:pt x="74" y="37"/>
                  </a:lnTo>
                  <a:close/>
                  <a:moveTo>
                    <a:pt x="71" y="55"/>
                  </a:moveTo>
                  <a:lnTo>
                    <a:pt x="67" y="55"/>
                  </a:lnTo>
                  <a:lnTo>
                    <a:pt x="70" y="56"/>
                  </a:lnTo>
                  <a:lnTo>
                    <a:pt x="71" y="55"/>
                  </a:lnTo>
                  <a:close/>
                  <a:moveTo>
                    <a:pt x="4" y="18"/>
                  </a:moveTo>
                  <a:lnTo>
                    <a:pt x="1" y="26"/>
                  </a:lnTo>
                  <a:lnTo>
                    <a:pt x="4" y="28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2" y="41"/>
                  </a:lnTo>
                  <a:lnTo>
                    <a:pt x="16" y="45"/>
                  </a:lnTo>
                  <a:lnTo>
                    <a:pt x="37" y="37"/>
                  </a:lnTo>
                  <a:lnTo>
                    <a:pt x="74" y="37"/>
                  </a:lnTo>
                  <a:lnTo>
                    <a:pt x="37" y="37"/>
                  </a:lnTo>
                  <a:lnTo>
                    <a:pt x="30" y="19"/>
                  </a:lnTo>
                  <a:lnTo>
                    <a:pt x="8" y="19"/>
                  </a:lnTo>
                  <a:lnTo>
                    <a:pt x="4" y="18"/>
                  </a:lnTo>
                  <a:close/>
                  <a:moveTo>
                    <a:pt x="59" y="29"/>
                  </a:moveTo>
                  <a:lnTo>
                    <a:pt x="40" y="36"/>
                  </a:lnTo>
                  <a:lnTo>
                    <a:pt x="37" y="37"/>
                  </a:lnTo>
                  <a:lnTo>
                    <a:pt x="74" y="37"/>
                  </a:lnTo>
                  <a:lnTo>
                    <a:pt x="73" y="33"/>
                  </a:lnTo>
                  <a:lnTo>
                    <a:pt x="59" y="29"/>
                  </a:lnTo>
                  <a:close/>
                  <a:moveTo>
                    <a:pt x="38" y="0"/>
                  </a:moveTo>
                  <a:lnTo>
                    <a:pt x="34" y="1"/>
                  </a:lnTo>
                  <a:lnTo>
                    <a:pt x="29" y="16"/>
                  </a:lnTo>
                  <a:lnTo>
                    <a:pt x="37" y="37"/>
                  </a:lnTo>
                  <a:lnTo>
                    <a:pt x="59" y="29"/>
                  </a:lnTo>
                  <a:lnTo>
                    <a:pt x="62" y="22"/>
                  </a:lnTo>
                  <a:lnTo>
                    <a:pt x="66" y="16"/>
                  </a:lnTo>
                  <a:lnTo>
                    <a:pt x="64" y="12"/>
                  </a:lnTo>
                  <a:lnTo>
                    <a:pt x="56" y="8"/>
                  </a:lnTo>
                  <a:lnTo>
                    <a:pt x="57" y="4"/>
                  </a:lnTo>
                  <a:lnTo>
                    <a:pt x="56" y="4"/>
                  </a:lnTo>
                  <a:lnTo>
                    <a:pt x="46" y="4"/>
                  </a:lnTo>
                  <a:lnTo>
                    <a:pt x="38" y="0"/>
                  </a:lnTo>
                  <a:close/>
                  <a:moveTo>
                    <a:pt x="16" y="8"/>
                  </a:moveTo>
                  <a:lnTo>
                    <a:pt x="12" y="10"/>
                  </a:lnTo>
                  <a:lnTo>
                    <a:pt x="8" y="19"/>
                  </a:lnTo>
                  <a:lnTo>
                    <a:pt x="30" y="19"/>
                  </a:lnTo>
                  <a:lnTo>
                    <a:pt x="29" y="16"/>
                  </a:lnTo>
                  <a:lnTo>
                    <a:pt x="16" y="8"/>
                  </a:lnTo>
                  <a:close/>
                  <a:moveTo>
                    <a:pt x="48" y="0"/>
                  </a:moveTo>
                  <a:lnTo>
                    <a:pt x="46" y="4"/>
                  </a:lnTo>
                  <a:lnTo>
                    <a:pt x="56" y="4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58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041" name="Picture 17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3" y="4669"/>
              <a:ext cx="130" cy="1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AutoShape 18"/>
            <p:cNvSpPr>
              <a:spLocks/>
            </p:cNvSpPr>
            <p:nvPr/>
          </p:nvSpPr>
          <p:spPr bwMode="auto">
            <a:xfrm>
              <a:off x="6300" y="4695"/>
              <a:ext cx="75" cy="75"/>
            </a:xfrm>
            <a:custGeom>
              <a:avLst/>
              <a:gdLst>
                <a:gd name="T0" fmla="+- 0 6329 6301"/>
                <a:gd name="T1" fmla="*/ T0 w 75"/>
                <a:gd name="T2" fmla="+- 0 4766 4695"/>
                <a:gd name="T3" fmla="*/ 4766 h 75"/>
                <a:gd name="T4" fmla="+- 0 6341 6301"/>
                <a:gd name="T5" fmla="*/ T4 w 75"/>
                <a:gd name="T6" fmla="+- 0 4768 4695"/>
                <a:gd name="T7" fmla="*/ 4768 h 75"/>
                <a:gd name="T8" fmla="+- 0 6375 6301"/>
                <a:gd name="T9" fmla="*/ T8 w 75"/>
                <a:gd name="T10" fmla="+- 0 4733 4695"/>
                <a:gd name="T11" fmla="*/ 4733 h 75"/>
                <a:gd name="T12" fmla="+- 0 6316 6301"/>
                <a:gd name="T13" fmla="*/ T12 w 75"/>
                <a:gd name="T14" fmla="+- 0 4741 4695"/>
                <a:gd name="T15" fmla="*/ 4741 h 75"/>
                <a:gd name="T16" fmla="+- 0 6311 6301"/>
                <a:gd name="T17" fmla="*/ T16 w 75"/>
                <a:gd name="T18" fmla="+- 0 4758 4695"/>
                <a:gd name="T19" fmla="*/ 4758 h 75"/>
                <a:gd name="T20" fmla="+- 0 6318 6301"/>
                <a:gd name="T21" fmla="*/ T20 w 75"/>
                <a:gd name="T22" fmla="+- 0 4766 4695"/>
                <a:gd name="T23" fmla="*/ 4766 h 75"/>
                <a:gd name="T24" fmla="+- 0 6329 6301"/>
                <a:gd name="T25" fmla="*/ T24 w 75"/>
                <a:gd name="T26" fmla="+- 0 4766 4695"/>
                <a:gd name="T27" fmla="*/ 4766 h 75"/>
                <a:gd name="T28" fmla="+- 0 6344 6301"/>
                <a:gd name="T29" fmla="*/ T28 w 75"/>
                <a:gd name="T30" fmla="+- 0 4761 4695"/>
                <a:gd name="T31" fmla="*/ 4761 h 75"/>
                <a:gd name="T32" fmla="+- 0 6346 6301"/>
                <a:gd name="T33" fmla="*/ T32 w 75"/>
                <a:gd name="T34" fmla="+- 0 4754 4695"/>
                <a:gd name="T35" fmla="*/ 4754 h 75"/>
                <a:gd name="T36" fmla="+- 0 6375 6301"/>
                <a:gd name="T37" fmla="*/ T36 w 75"/>
                <a:gd name="T38" fmla="+- 0 4733 4695"/>
                <a:gd name="T39" fmla="*/ 4733 h 75"/>
                <a:gd name="T40" fmla="+- 0 6375 6301"/>
                <a:gd name="T41" fmla="*/ T40 w 75"/>
                <a:gd name="T42" fmla="+- 0 4733 4695"/>
                <a:gd name="T43" fmla="*/ 4733 h 75"/>
                <a:gd name="T44" fmla="+- 0 6346 6301"/>
                <a:gd name="T45" fmla="*/ T44 w 75"/>
                <a:gd name="T46" fmla="+- 0 4754 4695"/>
                <a:gd name="T47" fmla="*/ 4754 h 75"/>
                <a:gd name="T48" fmla="+- 0 6363 6301"/>
                <a:gd name="T49" fmla="*/ T48 w 75"/>
                <a:gd name="T50" fmla="+- 0 4760 4695"/>
                <a:gd name="T51" fmla="*/ 4760 h 75"/>
                <a:gd name="T52" fmla="+- 0 6371 6301"/>
                <a:gd name="T53" fmla="*/ T52 w 75"/>
                <a:gd name="T54" fmla="+- 0 4751 4695"/>
                <a:gd name="T55" fmla="*/ 4751 h 75"/>
                <a:gd name="T56" fmla="+- 0 6371 6301"/>
                <a:gd name="T57" fmla="*/ T56 w 75"/>
                <a:gd name="T58" fmla="+- 0 4742 4695"/>
                <a:gd name="T59" fmla="*/ 4742 h 75"/>
                <a:gd name="T60" fmla="+- 0 6375 6301"/>
                <a:gd name="T61" fmla="*/ T60 w 75"/>
                <a:gd name="T62" fmla="+- 0 4733 4695"/>
                <a:gd name="T63" fmla="*/ 4733 h 75"/>
                <a:gd name="T64" fmla="+- 0 6367 6301"/>
                <a:gd name="T65" fmla="*/ T64 w 75"/>
                <a:gd name="T66" fmla="+- 0 4751 4695"/>
                <a:gd name="T67" fmla="*/ 4751 h 75"/>
                <a:gd name="T68" fmla="+- 0 6371 6301"/>
                <a:gd name="T69" fmla="*/ T68 w 75"/>
                <a:gd name="T70" fmla="+- 0 4751 4695"/>
                <a:gd name="T71" fmla="*/ 4751 h 75"/>
                <a:gd name="T72" fmla="+- 0 6301 6301"/>
                <a:gd name="T73" fmla="*/ T72 w 75"/>
                <a:gd name="T74" fmla="+- 0 4721 4695"/>
                <a:gd name="T75" fmla="*/ 4721 h 75"/>
                <a:gd name="T76" fmla="+- 0 6301 6301"/>
                <a:gd name="T77" fmla="*/ T76 w 75"/>
                <a:gd name="T78" fmla="+- 0 4732 4695"/>
                <a:gd name="T79" fmla="*/ 4732 h 75"/>
                <a:gd name="T80" fmla="+- 0 6316 6301"/>
                <a:gd name="T81" fmla="*/ T80 w 75"/>
                <a:gd name="T82" fmla="+- 0 4741 4695"/>
                <a:gd name="T83" fmla="*/ 4741 h 75"/>
                <a:gd name="T84" fmla="+- 0 6375 6301"/>
                <a:gd name="T85" fmla="*/ T84 w 75"/>
                <a:gd name="T86" fmla="+- 0 4733 4695"/>
                <a:gd name="T87" fmla="*/ 4733 h 75"/>
                <a:gd name="T88" fmla="+- 0 6338 6301"/>
                <a:gd name="T89" fmla="*/ T88 w 75"/>
                <a:gd name="T90" fmla="+- 0 4733 4695"/>
                <a:gd name="T91" fmla="*/ 4733 h 75"/>
                <a:gd name="T92" fmla="+- 0 6338 6301"/>
                <a:gd name="T93" fmla="*/ T92 w 75"/>
                <a:gd name="T94" fmla="+- 0 4732 4695"/>
                <a:gd name="T95" fmla="*/ 4732 h 75"/>
                <a:gd name="T96" fmla="+- 0 6309 6301"/>
                <a:gd name="T97" fmla="*/ T96 w 75"/>
                <a:gd name="T98" fmla="+- 0 4714 4695"/>
                <a:gd name="T99" fmla="*/ 4714 h 75"/>
                <a:gd name="T100" fmla="+- 0 6359 6301"/>
                <a:gd name="T101" fmla="*/ T100 w 75"/>
                <a:gd name="T102" fmla="+- 0 4724 4695"/>
                <a:gd name="T103" fmla="*/ 4724 h 75"/>
                <a:gd name="T104" fmla="+- 0 6375 6301"/>
                <a:gd name="T105" fmla="*/ T104 w 75"/>
                <a:gd name="T106" fmla="+- 0 4733 4695"/>
                <a:gd name="T107" fmla="*/ 4733 h 75"/>
                <a:gd name="T108" fmla="+- 0 6359 6301"/>
                <a:gd name="T109" fmla="*/ T108 w 75"/>
                <a:gd name="T110" fmla="+- 0 4724 4695"/>
                <a:gd name="T111" fmla="*/ 4724 h 75"/>
                <a:gd name="T112" fmla="+- 0 6334 6301"/>
                <a:gd name="T113" fmla="*/ T112 w 75"/>
                <a:gd name="T114" fmla="+- 0 4697 4695"/>
                <a:gd name="T115" fmla="*/ 4697 h 75"/>
                <a:gd name="T116" fmla="+- 0 6330 6301"/>
                <a:gd name="T117" fmla="*/ T116 w 75"/>
                <a:gd name="T118" fmla="+- 0 4711 4695"/>
                <a:gd name="T119" fmla="*/ 4711 h 75"/>
                <a:gd name="T120" fmla="+- 0 6338 6301"/>
                <a:gd name="T121" fmla="*/ T120 w 75"/>
                <a:gd name="T122" fmla="+- 0 4732 4695"/>
                <a:gd name="T123" fmla="*/ 4732 h 75"/>
                <a:gd name="T124" fmla="+- 0 6367 6301"/>
                <a:gd name="T125" fmla="*/ T124 w 75"/>
                <a:gd name="T126" fmla="+- 0 4711 4695"/>
                <a:gd name="T127" fmla="*/ 4711 h 75"/>
                <a:gd name="T128" fmla="+- 0 6361 6301"/>
                <a:gd name="T129" fmla="*/ T128 w 75"/>
                <a:gd name="T130" fmla="+- 0 4705 4695"/>
                <a:gd name="T131" fmla="*/ 4705 h 75"/>
                <a:gd name="T132" fmla="+- 0 6357 6301"/>
                <a:gd name="T133" fmla="*/ T132 w 75"/>
                <a:gd name="T134" fmla="+- 0 4700 4695"/>
                <a:gd name="T135" fmla="*/ 4700 h 75"/>
                <a:gd name="T136" fmla="+- 0 6347 6301"/>
                <a:gd name="T137" fmla="*/ T136 w 75"/>
                <a:gd name="T138" fmla="+- 0 4699 4695"/>
                <a:gd name="T139" fmla="*/ 4699 h 75"/>
                <a:gd name="T140" fmla="+- 0 6316 6301"/>
                <a:gd name="T141" fmla="*/ T140 w 75"/>
                <a:gd name="T142" fmla="+- 0 4704 4695"/>
                <a:gd name="T143" fmla="*/ 4704 h 75"/>
                <a:gd name="T144" fmla="+- 0 6310 6301"/>
                <a:gd name="T145" fmla="*/ T144 w 75"/>
                <a:gd name="T146" fmla="+- 0 4711 4695"/>
                <a:gd name="T147" fmla="*/ 4711 h 75"/>
                <a:gd name="T148" fmla="+- 0 6331 6301"/>
                <a:gd name="T149" fmla="*/ T148 w 75"/>
                <a:gd name="T150" fmla="+- 0 4714 4695"/>
                <a:gd name="T151" fmla="*/ 4714 h 75"/>
                <a:gd name="T152" fmla="+- 0 6316 6301"/>
                <a:gd name="T153" fmla="*/ T152 w 75"/>
                <a:gd name="T154" fmla="+- 0 4704 4695"/>
                <a:gd name="T155" fmla="*/ 4704 h 75"/>
                <a:gd name="T156" fmla="+- 0 6347 6301"/>
                <a:gd name="T157" fmla="*/ T156 w 75"/>
                <a:gd name="T158" fmla="+- 0 4699 4695"/>
                <a:gd name="T159" fmla="*/ 4699 h 75"/>
                <a:gd name="T160" fmla="+- 0 6349 6301"/>
                <a:gd name="T161" fmla="*/ T160 w 75"/>
                <a:gd name="T162" fmla="+- 0 4696 4695"/>
                <a:gd name="T163" fmla="*/ 4696 h 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</a:cxnLst>
              <a:rect l="0" t="0" r="r" b="b"/>
              <a:pathLst>
                <a:path w="75" h="75">
                  <a:moveTo>
                    <a:pt x="41" y="71"/>
                  </a:moveTo>
                  <a:lnTo>
                    <a:pt x="28" y="71"/>
                  </a:lnTo>
                  <a:lnTo>
                    <a:pt x="36" y="75"/>
                  </a:lnTo>
                  <a:lnTo>
                    <a:pt x="40" y="73"/>
                  </a:lnTo>
                  <a:lnTo>
                    <a:pt x="41" y="71"/>
                  </a:lnTo>
                  <a:close/>
                  <a:moveTo>
                    <a:pt x="74" y="38"/>
                  </a:moveTo>
                  <a:lnTo>
                    <a:pt x="37" y="38"/>
                  </a:lnTo>
                  <a:lnTo>
                    <a:pt x="15" y="46"/>
                  </a:lnTo>
                  <a:lnTo>
                    <a:pt x="8" y="59"/>
                  </a:lnTo>
                  <a:lnTo>
                    <a:pt x="10" y="63"/>
                  </a:lnTo>
                  <a:lnTo>
                    <a:pt x="19" y="67"/>
                  </a:lnTo>
                  <a:lnTo>
                    <a:pt x="17" y="71"/>
                  </a:lnTo>
                  <a:lnTo>
                    <a:pt x="26" y="74"/>
                  </a:lnTo>
                  <a:lnTo>
                    <a:pt x="28" y="71"/>
                  </a:lnTo>
                  <a:lnTo>
                    <a:pt x="41" y="71"/>
                  </a:lnTo>
                  <a:lnTo>
                    <a:pt x="43" y="66"/>
                  </a:lnTo>
                  <a:lnTo>
                    <a:pt x="45" y="59"/>
                  </a:lnTo>
                  <a:lnTo>
                    <a:pt x="37" y="38"/>
                  </a:lnTo>
                  <a:lnTo>
                    <a:pt x="74" y="38"/>
                  </a:lnTo>
                  <a:close/>
                  <a:moveTo>
                    <a:pt x="74" y="38"/>
                  </a:moveTo>
                  <a:lnTo>
                    <a:pt x="37" y="38"/>
                  </a:lnTo>
                  <a:lnTo>
                    <a:pt x="45" y="59"/>
                  </a:lnTo>
                  <a:lnTo>
                    <a:pt x="58" y="66"/>
                  </a:lnTo>
                  <a:lnTo>
                    <a:pt x="62" y="65"/>
                  </a:lnTo>
                  <a:lnTo>
                    <a:pt x="66" y="56"/>
                  </a:lnTo>
                  <a:lnTo>
                    <a:pt x="70" y="56"/>
                  </a:lnTo>
                  <a:lnTo>
                    <a:pt x="73" y="49"/>
                  </a:lnTo>
                  <a:lnTo>
                    <a:pt x="70" y="47"/>
                  </a:lnTo>
                  <a:lnTo>
                    <a:pt x="74" y="38"/>
                  </a:lnTo>
                  <a:close/>
                  <a:moveTo>
                    <a:pt x="70" y="56"/>
                  </a:moveTo>
                  <a:lnTo>
                    <a:pt x="66" y="56"/>
                  </a:lnTo>
                  <a:lnTo>
                    <a:pt x="70" y="57"/>
                  </a:lnTo>
                  <a:lnTo>
                    <a:pt x="70" y="56"/>
                  </a:lnTo>
                  <a:close/>
                  <a:moveTo>
                    <a:pt x="4" y="18"/>
                  </a:moveTo>
                  <a:lnTo>
                    <a:pt x="0" y="26"/>
                  </a:lnTo>
                  <a:lnTo>
                    <a:pt x="4" y="28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15" y="46"/>
                  </a:lnTo>
                  <a:lnTo>
                    <a:pt x="37" y="38"/>
                  </a:lnTo>
                  <a:lnTo>
                    <a:pt x="74" y="38"/>
                  </a:lnTo>
                  <a:lnTo>
                    <a:pt x="37" y="38"/>
                  </a:lnTo>
                  <a:lnTo>
                    <a:pt x="37" y="37"/>
                  </a:lnTo>
                  <a:lnTo>
                    <a:pt x="30" y="19"/>
                  </a:lnTo>
                  <a:lnTo>
                    <a:pt x="8" y="19"/>
                  </a:lnTo>
                  <a:lnTo>
                    <a:pt x="4" y="18"/>
                  </a:lnTo>
                  <a:close/>
                  <a:moveTo>
                    <a:pt x="58" y="29"/>
                  </a:moveTo>
                  <a:lnTo>
                    <a:pt x="37" y="38"/>
                  </a:lnTo>
                  <a:lnTo>
                    <a:pt x="74" y="38"/>
                  </a:lnTo>
                  <a:lnTo>
                    <a:pt x="73" y="34"/>
                  </a:lnTo>
                  <a:lnTo>
                    <a:pt x="58" y="29"/>
                  </a:lnTo>
                  <a:close/>
                  <a:moveTo>
                    <a:pt x="37" y="0"/>
                  </a:moveTo>
                  <a:lnTo>
                    <a:pt x="33" y="2"/>
                  </a:lnTo>
                  <a:lnTo>
                    <a:pt x="29" y="16"/>
                  </a:lnTo>
                  <a:lnTo>
                    <a:pt x="37" y="37"/>
                  </a:lnTo>
                  <a:lnTo>
                    <a:pt x="58" y="29"/>
                  </a:lnTo>
                  <a:lnTo>
                    <a:pt x="66" y="16"/>
                  </a:lnTo>
                  <a:lnTo>
                    <a:pt x="64" y="12"/>
                  </a:lnTo>
                  <a:lnTo>
                    <a:pt x="60" y="10"/>
                  </a:lnTo>
                  <a:lnTo>
                    <a:pt x="55" y="8"/>
                  </a:lnTo>
                  <a:lnTo>
                    <a:pt x="56" y="5"/>
                  </a:lnTo>
                  <a:lnTo>
                    <a:pt x="55" y="4"/>
                  </a:lnTo>
                  <a:lnTo>
                    <a:pt x="46" y="4"/>
                  </a:lnTo>
                  <a:lnTo>
                    <a:pt x="37" y="0"/>
                  </a:lnTo>
                  <a:close/>
                  <a:moveTo>
                    <a:pt x="15" y="9"/>
                  </a:moveTo>
                  <a:lnTo>
                    <a:pt x="11" y="11"/>
                  </a:lnTo>
                  <a:lnTo>
                    <a:pt x="9" y="16"/>
                  </a:lnTo>
                  <a:lnTo>
                    <a:pt x="8" y="19"/>
                  </a:lnTo>
                  <a:lnTo>
                    <a:pt x="30" y="19"/>
                  </a:lnTo>
                  <a:lnTo>
                    <a:pt x="28" y="16"/>
                  </a:lnTo>
                  <a:lnTo>
                    <a:pt x="15" y="9"/>
                  </a:lnTo>
                  <a:close/>
                  <a:moveTo>
                    <a:pt x="48" y="1"/>
                  </a:moveTo>
                  <a:lnTo>
                    <a:pt x="46" y="4"/>
                  </a:lnTo>
                  <a:lnTo>
                    <a:pt x="55" y="4"/>
                  </a:lnTo>
                  <a:lnTo>
                    <a:pt x="48" y="1"/>
                  </a:lnTo>
                  <a:close/>
                </a:path>
              </a:pathLst>
            </a:custGeom>
            <a:solidFill>
              <a:srgbClr val="F58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043" name="Picture 19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95" y="4677"/>
              <a:ext cx="320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4" name="Picture 20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34" y="4716"/>
              <a:ext cx="114" cy="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AutoShape 21"/>
            <p:cNvSpPr>
              <a:spLocks/>
            </p:cNvSpPr>
            <p:nvPr/>
          </p:nvSpPr>
          <p:spPr bwMode="auto">
            <a:xfrm>
              <a:off x="8613" y="4846"/>
              <a:ext cx="75" cy="75"/>
            </a:xfrm>
            <a:custGeom>
              <a:avLst/>
              <a:gdLst>
                <a:gd name="T0" fmla="+- 0 8641 8613"/>
                <a:gd name="T1" fmla="*/ T0 w 75"/>
                <a:gd name="T2" fmla="+- 0 4917 4847"/>
                <a:gd name="T3" fmla="*/ 4917 h 75"/>
                <a:gd name="T4" fmla="+- 0 8650 8613"/>
                <a:gd name="T5" fmla="*/ T4 w 75"/>
                <a:gd name="T6" fmla="+- 0 4921 4847"/>
                <a:gd name="T7" fmla="*/ 4921 h 75"/>
                <a:gd name="T8" fmla="+- 0 8655 8613"/>
                <a:gd name="T9" fmla="*/ T8 w 75"/>
                <a:gd name="T10" fmla="+- 0 4917 4847"/>
                <a:gd name="T11" fmla="*/ 4917 h 75"/>
                <a:gd name="T12" fmla="+- 0 8650 8613"/>
                <a:gd name="T13" fmla="*/ T12 w 75"/>
                <a:gd name="T14" fmla="+- 0 4884 4847"/>
                <a:gd name="T15" fmla="*/ 4884 h 75"/>
                <a:gd name="T16" fmla="+- 0 8622 8613"/>
                <a:gd name="T17" fmla="*/ T16 w 75"/>
                <a:gd name="T18" fmla="+- 0 4905 4847"/>
                <a:gd name="T19" fmla="*/ 4905 h 75"/>
                <a:gd name="T20" fmla="+- 0 8632 8613"/>
                <a:gd name="T21" fmla="*/ T20 w 75"/>
                <a:gd name="T22" fmla="+- 0 4913 4847"/>
                <a:gd name="T23" fmla="*/ 4913 h 75"/>
                <a:gd name="T24" fmla="+- 0 8639 8613"/>
                <a:gd name="T25" fmla="*/ T24 w 75"/>
                <a:gd name="T26" fmla="+- 0 4920 4847"/>
                <a:gd name="T27" fmla="*/ 4920 h 75"/>
                <a:gd name="T28" fmla="+- 0 8655 8613"/>
                <a:gd name="T29" fmla="*/ T28 w 75"/>
                <a:gd name="T30" fmla="+- 0 4917 4847"/>
                <a:gd name="T31" fmla="*/ 4917 h 75"/>
                <a:gd name="T32" fmla="+- 0 8659 8613"/>
                <a:gd name="T33" fmla="*/ T32 w 75"/>
                <a:gd name="T34" fmla="+- 0 4905 4847"/>
                <a:gd name="T35" fmla="*/ 4905 h 75"/>
                <a:gd name="T36" fmla="+- 0 8650 8613"/>
                <a:gd name="T37" fmla="*/ T36 w 75"/>
                <a:gd name="T38" fmla="+- 0 4884 4847"/>
                <a:gd name="T39" fmla="*/ 4884 h 75"/>
                <a:gd name="T40" fmla="+- 0 8687 8613"/>
                <a:gd name="T41" fmla="*/ T40 w 75"/>
                <a:gd name="T42" fmla="+- 0 4884 4847"/>
                <a:gd name="T43" fmla="*/ 4884 h 75"/>
                <a:gd name="T44" fmla="+- 0 8650 8613"/>
                <a:gd name="T45" fmla="*/ T44 w 75"/>
                <a:gd name="T46" fmla="+- 0 4884 4847"/>
                <a:gd name="T47" fmla="*/ 4884 h 75"/>
                <a:gd name="T48" fmla="+- 0 8672 8613"/>
                <a:gd name="T49" fmla="*/ T48 w 75"/>
                <a:gd name="T50" fmla="+- 0 4912 4847"/>
                <a:gd name="T51" fmla="*/ 4912 h 75"/>
                <a:gd name="T52" fmla="+- 0 8680 8613"/>
                <a:gd name="T53" fmla="*/ T52 w 75"/>
                <a:gd name="T54" fmla="+- 0 4902 4847"/>
                <a:gd name="T55" fmla="*/ 4902 h 75"/>
                <a:gd name="T56" fmla="+- 0 8687 8613"/>
                <a:gd name="T57" fmla="*/ T56 w 75"/>
                <a:gd name="T58" fmla="+- 0 4895 4847"/>
                <a:gd name="T59" fmla="*/ 4895 h 75"/>
                <a:gd name="T60" fmla="+- 0 8687 8613"/>
                <a:gd name="T61" fmla="*/ T60 w 75"/>
                <a:gd name="T62" fmla="+- 0 4884 4847"/>
                <a:gd name="T63" fmla="*/ 4884 h 75"/>
                <a:gd name="T64" fmla="+- 0 8684 8613"/>
                <a:gd name="T65" fmla="*/ T64 w 75"/>
                <a:gd name="T66" fmla="+- 0 4902 4847"/>
                <a:gd name="T67" fmla="*/ 4902 h 75"/>
                <a:gd name="T68" fmla="+- 0 8683 8613"/>
                <a:gd name="T69" fmla="*/ T68 w 75"/>
                <a:gd name="T70" fmla="+- 0 4903 4847"/>
                <a:gd name="T71" fmla="*/ 4903 h 75"/>
                <a:gd name="T72" fmla="+- 0 8617 8613"/>
                <a:gd name="T73" fmla="*/ T72 w 75"/>
                <a:gd name="T74" fmla="+- 0 4864 4847"/>
                <a:gd name="T75" fmla="*/ 4864 h 75"/>
                <a:gd name="T76" fmla="+- 0 8614 8613"/>
                <a:gd name="T77" fmla="*/ T76 w 75"/>
                <a:gd name="T78" fmla="+- 0 4873 4847"/>
                <a:gd name="T79" fmla="*/ 4873 h 75"/>
                <a:gd name="T80" fmla="+- 0 8613 8613"/>
                <a:gd name="T81" fmla="*/ T80 w 75"/>
                <a:gd name="T82" fmla="+- 0 4883 4847"/>
                <a:gd name="T83" fmla="*/ 4883 h 75"/>
                <a:gd name="T84" fmla="+- 0 8629 8613"/>
                <a:gd name="T85" fmla="*/ T84 w 75"/>
                <a:gd name="T86" fmla="+- 0 4892 4847"/>
                <a:gd name="T87" fmla="*/ 4892 h 75"/>
                <a:gd name="T88" fmla="+- 0 8687 8613"/>
                <a:gd name="T89" fmla="*/ T88 w 75"/>
                <a:gd name="T90" fmla="+- 0 4884 4847"/>
                <a:gd name="T91" fmla="*/ 4884 h 75"/>
                <a:gd name="T92" fmla="+- 0 8650 8613"/>
                <a:gd name="T93" fmla="*/ T92 w 75"/>
                <a:gd name="T94" fmla="+- 0 4884 4847"/>
                <a:gd name="T95" fmla="*/ 4884 h 75"/>
                <a:gd name="T96" fmla="+- 0 8621 8613"/>
                <a:gd name="T97" fmla="*/ T96 w 75"/>
                <a:gd name="T98" fmla="+- 0 4865 4847"/>
                <a:gd name="T99" fmla="*/ 4865 h 75"/>
                <a:gd name="T100" fmla="+- 0 8672 8613"/>
                <a:gd name="T101" fmla="*/ T100 w 75"/>
                <a:gd name="T102" fmla="+- 0 4876 4847"/>
                <a:gd name="T103" fmla="*/ 4876 h 75"/>
                <a:gd name="T104" fmla="+- 0 8650 8613"/>
                <a:gd name="T105" fmla="*/ T104 w 75"/>
                <a:gd name="T106" fmla="+- 0 4884 4847"/>
                <a:gd name="T107" fmla="*/ 4884 h 75"/>
                <a:gd name="T108" fmla="+- 0 8686 8613"/>
                <a:gd name="T109" fmla="*/ T108 w 75"/>
                <a:gd name="T110" fmla="+- 0 4880 4847"/>
                <a:gd name="T111" fmla="*/ 4880 h 75"/>
                <a:gd name="T112" fmla="+- 0 8651 8613"/>
                <a:gd name="T113" fmla="*/ T112 w 75"/>
                <a:gd name="T114" fmla="+- 0 4847 4847"/>
                <a:gd name="T115" fmla="*/ 4847 h 75"/>
                <a:gd name="T116" fmla="+- 0 8642 8613"/>
                <a:gd name="T117" fmla="*/ T116 w 75"/>
                <a:gd name="T118" fmla="+- 0 4862 4847"/>
                <a:gd name="T119" fmla="*/ 4862 h 75"/>
                <a:gd name="T120" fmla="+- 0 8650 8613"/>
                <a:gd name="T121" fmla="*/ T120 w 75"/>
                <a:gd name="T122" fmla="+- 0 4884 4847"/>
                <a:gd name="T123" fmla="*/ 4884 h 75"/>
                <a:gd name="T124" fmla="+- 0 8672 8613"/>
                <a:gd name="T125" fmla="*/ T124 w 75"/>
                <a:gd name="T126" fmla="+- 0 4875 4847"/>
                <a:gd name="T127" fmla="*/ 4875 h 75"/>
                <a:gd name="T128" fmla="+- 0 8677 8613"/>
                <a:gd name="T129" fmla="*/ T128 w 75"/>
                <a:gd name="T130" fmla="+- 0 4858 4847"/>
                <a:gd name="T131" fmla="*/ 4858 h 75"/>
                <a:gd name="T132" fmla="+- 0 8669 8613"/>
                <a:gd name="T133" fmla="*/ T132 w 75"/>
                <a:gd name="T134" fmla="+- 0 4854 4847"/>
                <a:gd name="T135" fmla="*/ 4854 h 75"/>
                <a:gd name="T136" fmla="+- 0 8669 8613"/>
                <a:gd name="T137" fmla="*/ T136 w 75"/>
                <a:gd name="T138" fmla="+- 0 4850 4847"/>
                <a:gd name="T139" fmla="*/ 4850 h 75"/>
                <a:gd name="T140" fmla="+- 0 8651 8613"/>
                <a:gd name="T141" fmla="*/ T140 w 75"/>
                <a:gd name="T142" fmla="+- 0 4847 4847"/>
                <a:gd name="T143" fmla="*/ 4847 h 75"/>
                <a:gd name="T144" fmla="+- 0 8625 8613"/>
                <a:gd name="T145" fmla="*/ T144 w 75"/>
                <a:gd name="T146" fmla="+- 0 4857 4847"/>
                <a:gd name="T147" fmla="*/ 4857 h 75"/>
                <a:gd name="T148" fmla="+- 0 8643 8613"/>
                <a:gd name="T149" fmla="*/ T148 w 75"/>
                <a:gd name="T150" fmla="+- 0 4865 4847"/>
                <a:gd name="T151" fmla="*/ 4865 h 75"/>
                <a:gd name="T152" fmla="+- 0 8629 8613"/>
                <a:gd name="T153" fmla="*/ T152 w 75"/>
                <a:gd name="T154" fmla="+- 0 4855 4847"/>
                <a:gd name="T155" fmla="*/ 4855 h 75"/>
                <a:gd name="T156" fmla="+- 0 8659 8613"/>
                <a:gd name="T157" fmla="*/ T156 w 75"/>
                <a:gd name="T158" fmla="+- 0 4850 4847"/>
                <a:gd name="T159" fmla="*/ 4850 h 75"/>
                <a:gd name="T160" fmla="+- 0 8661 8613"/>
                <a:gd name="T161" fmla="*/ T160 w 75"/>
                <a:gd name="T162" fmla="+- 0 4847 4847"/>
                <a:gd name="T163" fmla="*/ 4847 h 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</a:cxnLst>
              <a:rect l="0" t="0" r="r" b="b"/>
              <a:pathLst>
                <a:path w="75" h="75">
                  <a:moveTo>
                    <a:pt x="42" y="70"/>
                  </a:moveTo>
                  <a:lnTo>
                    <a:pt x="28" y="70"/>
                  </a:lnTo>
                  <a:lnTo>
                    <a:pt x="32" y="72"/>
                  </a:lnTo>
                  <a:lnTo>
                    <a:pt x="37" y="74"/>
                  </a:lnTo>
                  <a:lnTo>
                    <a:pt x="41" y="72"/>
                  </a:lnTo>
                  <a:lnTo>
                    <a:pt x="42" y="70"/>
                  </a:lnTo>
                  <a:close/>
                  <a:moveTo>
                    <a:pt x="74" y="37"/>
                  </a:moveTo>
                  <a:lnTo>
                    <a:pt x="37" y="37"/>
                  </a:lnTo>
                  <a:lnTo>
                    <a:pt x="16" y="45"/>
                  </a:lnTo>
                  <a:lnTo>
                    <a:pt x="9" y="58"/>
                  </a:lnTo>
                  <a:lnTo>
                    <a:pt x="10" y="62"/>
                  </a:lnTo>
                  <a:lnTo>
                    <a:pt x="19" y="66"/>
                  </a:lnTo>
                  <a:lnTo>
                    <a:pt x="18" y="70"/>
                  </a:lnTo>
                  <a:lnTo>
                    <a:pt x="26" y="73"/>
                  </a:lnTo>
                  <a:lnTo>
                    <a:pt x="28" y="70"/>
                  </a:lnTo>
                  <a:lnTo>
                    <a:pt x="42" y="70"/>
                  </a:lnTo>
                  <a:lnTo>
                    <a:pt x="43" y="65"/>
                  </a:lnTo>
                  <a:lnTo>
                    <a:pt x="46" y="58"/>
                  </a:lnTo>
                  <a:lnTo>
                    <a:pt x="45" y="58"/>
                  </a:lnTo>
                  <a:lnTo>
                    <a:pt x="37" y="37"/>
                  </a:lnTo>
                  <a:lnTo>
                    <a:pt x="74" y="37"/>
                  </a:lnTo>
                  <a:close/>
                  <a:moveTo>
                    <a:pt x="74" y="37"/>
                  </a:moveTo>
                  <a:lnTo>
                    <a:pt x="37" y="37"/>
                  </a:lnTo>
                  <a:lnTo>
                    <a:pt x="46" y="58"/>
                  </a:lnTo>
                  <a:lnTo>
                    <a:pt x="59" y="65"/>
                  </a:lnTo>
                  <a:lnTo>
                    <a:pt x="63" y="64"/>
                  </a:lnTo>
                  <a:lnTo>
                    <a:pt x="67" y="55"/>
                  </a:lnTo>
                  <a:lnTo>
                    <a:pt x="71" y="55"/>
                  </a:lnTo>
                  <a:lnTo>
                    <a:pt x="74" y="48"/>
                  </a:lnTo>
                  <a:lnTo>
                    <a:pt x="71" y="46"/>
                  </a:lnTo>
                  <a:lnTo>
                    <a:pt x="74" y="37"/>
                  </a:lnTo>
                  <a:close/>
                  <a:moveTo>
                    <a:pt x="71" y="55"/>
                  </a:moveTo>
                  <a:lnTo>
                    <a:pt x="67" y="55"/>
                  </a:lnTo>
                  <a:lnTo>
                    <a:pt x="70" y="56"/>
                  </a:lnTo>
                  <a:lnTo>
                    <a:pt x="71" y="55"/>
                  </a:lnTo>
                  <a:close/>
                  <a:moveTo>
                    <a:pt x="4" y="17"/>
                  </a:moveTo>
                  <a:lnTo>
                    <a:pt x="2" y="21"/>
                  </a:lnTo>
                  <a:lnTo>
                    <a:pt x="1" y="26"/>
                  </a:lnTo>
                  <a:lnTo>
                    <a:pt x="4" y="28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16" y="45"/>
                  </a:lnTo>
                  <a:lnTo>
                    <a:pt x="37" y="37"/>
                  </a:lnTo>
                  <a:lnTo>
                    <a:pt x="74" y="37"/>
                  </a:lnTo>
                  <a:lnTo>
                    <a:pt x="37" y="37"/>
                  </a:lnTo>
                  <a:lnTo>
                    <a:pt x="30" y="18"/>
                  </a:lnTo>
                  <a:lnTo>
                    <a:pt x="8" y="18"/>
                  </a:lnTo>
                  <a:lnTo>
                    <a:pt x="4" y="17"/>
                  </a:lnTo>
                  <a:close/>
                  <a:moveTo>
                    <a:pt x="59" y="29"/>
                  </a:moveTo>
                  <a:lnTo>
                    <a:pt x="39" y="36"/>
                  </a:lnTo>
                  <a:lnTo>
                    <a:pt x="37" y="37"/>
                  </a:lnTo>
                  <a:lnTo>
                    <a:pt x="74" y="37"/>
                  </a:lnTo>
                  <a:lnTo>
                    <a:pt x="73" y="33"/>
                  </a:lnTo>
                  <a:lnTo>
                    <a:pt x="59" y="29"/>
                  </a:lnTo>
                  <a:close/>
                  <a:moveTo>
                    <a:pt x="38" y="0"/>
                  </a:moveTo>
                  <a:lnTo>
                    <a:pt x="34" y="1"/>
                  </a:lnTo>
                  <a:lnTo>
                    <a:pt x="29" y="15"/>
                  </a:lnTo>
                  <a:lnTo>
                    <a:pt x="37" y="37"/>
                  </a:lnTo>
                  <a:lnTo>
                    <a:pt x="59" y="28"/>
                  </a:lnTo>
                  <a:lnTo>
                    <a:pt x="66" y="15"/>
                  </a:lnTo>
                  <a:lnTo>
                    <a:pt x="64" y="11"/>
                  </a:lnTo>
                  <a:lnTo>
                    <a:pt x="60" y="9"/>
                  </a:lnTo>
                  <a:lnTo>
                    <a:pt x="56" y="7"/>
                  </a:lnTo>
                  <a:lnTo>
                    <a:pt x="57" y="4"/>
                  </a:lnTo>
                  <a:lnTo>
                    <a:pt x="56" y="3"/>
                  </a:lnTo>
                  <a:lnTo>
                    <a:pt x="46" y="3"/>
                  </a:lnTo>
                  <a:lnTo>
                    <a:pt x="38" y="0"/>
                  </a:lnTo>
                  <a:close/>
                  <a:moveTo>
                    <a:pt x="16" y="8"/>
                  </a:moveTo>
                  <a:lnTo>
                    <a:pt x="12" y="10"/>
                  </a:lnTo>
                  <a:lnTo>
                    <a:pt x="8" y="18"/>
                  </a:lnTo>
                  <a:lnTo>
                    <a:pt x="30" y="18"/>
                  </a:lnTo>
                  <a:lnTo>
                    <a:pt x="29" y="15"/>
                  </a:lnTo>
                  <a:lnTo>
                    <a:pt x="16" y="8"/>
                  </a:lnTo>
                  <a:close/>
                  <a:moveTo>
                    <a:pt x="48" y="0"/>
                  </a:moveTo>
                  <a:lnTo>
                    <a:pt x="46" y="3"/>
                  </a:lnTo>
                  <a:lnTo>
                    <a:pt x="56" y="3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58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AutoShape 22"/>
            <p:cNvSpPr>
              <a:spLocks/>
            </p:cNvSpPr>
            <p:nvPr/>
          </p:nvSpPr>
          <p:spPr bwMode="auto">
            <a:xfrm>
              <a:off x="2127" y="4239"/>
              <a:ext cx="1709" cy="810"/>
            </a:xfrm>
            <a:custGeom>
              <a:avLst/>
              <a:gdLst>
                <a:gd name="T0" fmla="+- 0 2595 2128"/>
                <a:gd name="T1" fmla="*/ T0 w 1709"/>
                <a:gd name="T2" fmla="+- 0 4930 4239"/>
                <a:gd name="T3" fmla="*/ 4930 h 810"/>
                <a:gd name="T4" fmla="+- 0 2826 2128"/>
                <a:gd name="T5" fmla="*/ T4 w 1709"/>
                <a:gd name="T6" fmla="+- 0 5047 4239"/>
                <a:gd name="T7" fmla="*/ 5047 h 810"/>
                <a:gd name="T8" fmla="+- 0 3020 2128"/>
                <a:gd name="T9" fmla="*/ T8 w 1709"/>
                <a:gd name="T10" fmla="+- 0 4960 4239"/>
                <a:gd name="T11" fmla="*/ 4960 h 810"/>
                <a:gd name="T12" fmla="+- 0 3811 2128"/>
                <a:gd name="T13" fmla="*/ T12 w 1709"/>
                <a:gd name="T14" fmla="+- 0 4929 4239"/>
                <a:gd name="T15" fmla="*/ 4929 h 810"/>
                <a:gd name="T16" fmla="+- 0 3829 2128"/>
                <a:gd name="T17" fmla="*/ T16 w 1709"/>
                <a:gd name="T18" fmla="+- 0 4831 4239"/>
                <a:gd name="T19" fmla="*/ 4831 h 810"/>
                <a:gd name="T20" fmla="+- 0 3392 2128"/>
                <a:gd name="T21" fmla="*/ T20 w 1709"/>
                <a:gd name="T22" fmla="+- 0 4996 4239"/>
                <a:gd name="T23" fmla="*/ 4996 h 810"/>
                <a:gd name="T24" fmla="+- 0 3472 2128"/>
                <a:gd name="T25" fmla="*/ T24 w 1709"/>
                <a:gd name="T26" fmla="+- 0 5018 4239"/>
                <a:gd name="T27" fmla="*/ 5018 h 810"/>
                <a:gd name="T28" fmla="+- 0 3478 2128"/>
                <a:gd name="T29" fmla="*/ T28 w 1709"/>
                <a:gd name="T30" fmla="+- 0 4929 4239"/>
                <a:gd name="T31" fmla="*/ 4929 h 810"/>
                <a:gd name="T32" fmla="+- 0 3649 2128"/>
                <a:gd name="T33" fmla="*/ T32 w 1709"/>
                <a:gd name="T34" fmla="+- 0 5031 4239"/>
                <a:gd name="T35" fmla="*/ 5031 h 810"/>
                <a:gd name="T36" fmla="+- 0 3809 2128"/>
                <a:gd name="T37" fmla="*/ T36 w 1709"/>
                <a:gd name="T38" fmla="+- 0 4933 4239"/>
                <a:gd name="T39" fmla="*/ 4933 h 810"/>
                <a:gd name="T40" fmla="+- 0 3074 2128"/>
                <a:gd name="T41" fmla="*/ T40 w 1709"/>
                <a:gd name="T42" fmla="+- 0 5003 4239"/>
                <a:gd name="T43" fmla="*/ 5003 h 810"/>
                <a:gd name="T44" fmla="+- 0 3483 2128"/>
                <a:gd name="T45" fmla="*/ T44 w 1709"/>
                <a:gd name="T46" fmla="+- 0 4971 4239"/>
                <a:gd name="T47" fmla="*/ 4971 h 810"/>
                <a:gd name="T48" fmla="+- 0 3285 2128"/>
                <a:gd name="T49" fmla="*/ T48 w 1709"/>
                <a:gd name="T50" fmla="+- 0 4986 4239"/>
                <a:gd name="T51" fmla="*/ 4986 h 810"/>
                <a:gd name="T52" fmla="+- 0 3402 2128"/>
                <a:gd name="T53" fmla="*/ T52 w 1709"/>
                <a:gd name="T54" fmla="+- 0 4981 4239"/>
                <a:gd name="T55" fmla="*/ 4981 h 810"/>
                <a:gd name="T56" fmla="+- 0 3402 2128"/>
                <a:gd name="T57" fmla="*/ T56 w 1709"/>
                <a:gd name="T58" fmla="+- 0 4981 4239"/>
                <a:gd name="T59" fmla="*/ 4981 h 810"/>
                <a:gd name="T60" fmla="+- 0 2144 2128"/>
                <a:gd name="T61" fmla="*/ T60 w 1709"/>
                <a:gd name="T62" fmla="+- 0 4648 4239"/>
                <a:gd name="T63" fmla="*/ 4648 h 810"/>
                <a:gd name="T64" fmla="+- 0 2195 2128"/>
                <a:gd name="T65" fmla="*/ T64 w 1709"/>
                <a:gd name="T66" fmla="+- 0 4837 4239"/>
                <a:gd name="T67" fmla="*/ 4837 h 810"/>
                <a:gd name="T68" fmla="+- 0 2488 2128"/>
                <a:gd name="T69" fmla="*/ T68 w 1709"/>
                <a:gd name="T70" fmla="+- 0 4873 4239"/>
                <a:gd name="T71" fmla="*/ 4873 h 810"/>
                <a:gd name="T72" fmla="+- 0 3768 2128"/>
                <a:gd name="T73" fmla="*/ T72 w 1709"/>
                <a:gd name="T74" fmla="+- 0 4787 4239"/>
                <a:gd name="T75" fmla="*/ 4787 h 810"/>
                <a:gd name="T76" fmla="+- 0 3736 2128"/>
                <a:gd name="T77" fmla="*/ T76 w 1709"/>
                <a:gd name="T78" fmla="+- 0 4739 4239"/>
                <a:gd name="T79" fmla="*/ 4739 h 810"/>
                <a:gd name="T80" fmla="+- 0 2474 2128"/>
                <a:gd name="T81" fmla="*/ T80 w 1709"/>
                <a:gd name="T82" fmla="+- 0 4662 4239"/>
                <a:gd name="T83" fmla="*/ 4662 h 810"/>
                <a:gd name="T84" fmla="+- 0 3694 2128"/>
                <a:gd name="T85" fmla="*/ T84 w 1709"/>
                <a:gd name="T86" fmla="+- 0 4787 4239"/>
                <a:gd name="T87" fmla="*/ 4787 h 810"/>
                <a:gd name="T88" fmla="+- 0 3694 2128"/>
                <a:gd name="T89" fmla="*/ T88 w 1709"/>
                <a:gd name="T90" fmla="+- 0 4787 4239"/>
                <a:gd name="T91" fmla="*/ 4787 h 810"/>
                <a:gd name="T92" fmla="+- 0 3704 2128"/>
                <a:gd name="T93" fmla="*/ T92 w 1709"/>
                <a:gd name="T94" fmla="+- 0 4776 4239"/>
                <a:gd name="T95" fmla="*/ 4776 h 810"/>
                <a:gd name="T96" fmla="+- 0 2594 2128"/>
                <a:gd name="T97" fmla="*/ T96 w 1709"/>
                <a:gd name="T98" fmla="+- 0 4646 4239"/>
                <a:gd name="T99" fmla="*/ 4646 h 810"/>
                <a:gd name="T100" fmla="+- 0 3740 2128"/>
                <a:gd name="T101" fmla="*/ T100 w 1709"/>
                <a:gd name="T102" fmla="+- 0 4723 4239"/>
                <a:gd name="T103" fmla="*/ 4723 h 810"/>
                <a:gd name="T104" fmla="+- 0 2594 2128"/>
                <a:gd name="T105" fmla="*/ T104 w 1709"/>
                <a:gd name="T106" fmla="+- 0 4646 4239"/>
                <a:gd name="T107" fmla="*/ 4646 h 810"/>
                <a:gd name="T108" fmla="+- 0 2634 2128"/>
                <a:gd name="T109" fmla="*/ T108 w 1709"/>
                <a:gd name="T110" fmla="+- 0 4659 4239"/>
                <a:gd name="T111" fmla="*/ 4659 h 810"/>
                <a:gd name="T112" fmla="+- 0 2631 2128"/>
                <a:gd name="T113" fmla="*/ T112 w 1709"/>
                <a:gd name="T114" fmla="+- 0 4639 4239"/>
                <a:gd name="T115" fmla="*/ 4639 h 810"/>
                <a:gd name="T116" fmla="+- 0 3746 2128"/>
                <a:gd name="T117" fmla="*/ T116 w 1709"/>
                <a:gd name="T118" fmla="+- 0 4699 4239"/>
                <a:gd name="T119" fmla="*/ 4699 h 810"/>
                <a:gd name="T120" fmla="+- 0 2740 2128"/>
                <a:gd name="T121" fmla="*/ T120 w 1709"/>
                <a:gd name="T122" fmla="+- 0 4632 4239"/>
                <a:gd name="T123" fmla="*/ 4632 h 810"/>
                <a:gd name="T124" fmla="+- 0 2322 2128"/>
                <a:gd name="T125" fmla="*/ T124 w 1709"/>
                <a:gd name="T126" fmla="+- 0 4578 4239"/>
                <a:gd name="T127" fmla="*/ 4578 h 810"/>
                <a:gd name="T128" fmla="+- 0 2471 2128"/>
                <a:gd name="T129" fmla="*/ T128 w 1709"/>
                <a:gd name="T130" fmla="+- 0 4632 4239"/>
                <a:gd name="T131" fmla="*/ 4632 h 810"/>
                <a:gd name="T132" fmla="+- 0 2738 2128"/>
                <a:gd name="T133" fmla="*/ T132 w 1709"/>
                <a:gd name="T134" fmla="+- 0 4617 4239"/>
                <a:gd name="T135" fmla="*/ 4617 h 810"/>
                <a:gd name="T136" fmla="+- 0 2802 2128"/>
                <a:gd name="T137" fmla="*/ T136 w 1709"/>
                <a:gd name="T138" fmla="+- 0 4526 4239"/>
                <a:gd name="T139" fmla="*/ 4526 h 810"/>
                <a:gd name="T140" fmla="+- 0 2744 2128"/>
                <a:gd name="T141" fmla="*/ T140 w 1709"/>
                <a:gd name="T142" fmla="+- 0 4620 4239"/>
                <a:gd name="T143" fmla="*/ 4620 h 810"/>
                <a:gd name="T144" fmla="+- 0 3685 2128"/>
                <a:gd name="T145" fmla="*/ T144 w 1709"/>
                <a:gd name="T146" fmla="+- 0 4583 4239"/>
                <a:gd name="T147" fmla="*/ 4583 h 810"/>
                <a:gd name="T148" fmla="+- 0 2802 2128"/>
                <a:gd name="T149" fmla="*/ T148 w 1709"/>
                <a:gd name="T150" fmla="+- 0 4526 4239"/>
                <a:gd name="T151" fmla="*/ 4526 h 810"/>
                <a:gd name="T152" fmla="+- 0 3685 2128"/>
                <a:gd name="T153" fmla="*/ T152 w 1709"/>
                <a:gd name="T154" fmla="+- 0 4583 4239"/>
                <a:gd name="T155" fmla="*/ 4583 h 810"/>
                <a:gd name="T156" fmla="+- 0 2893 2128"/>
                <a:gd name="T157" fmla="*/ T156 w 1709"/>
                <a:gd name="T158" fmla="+- 0 4419 4239"/>
                <a:gd name="T159" fmla="*/ 4419 h 810"/>
                <a:gd name="T160" fmla="+- 0 3533 2128"/>
                <a:gd name="T161" fmla="*/ T160 w 1709"/>
                <a:gd name="T162" fmla="+- 0 4521 4239"/>
                <a:gd name="T163" fmla="*/ 4521 h 810"/>
                <a:gd name="T164" fmla="+- 0 3013 2128"/>
                <a:gd name="T165" fmla="*/ T164 w 1709"/>
                <a:gd name="T166" fmla="+- 0 4434 4239"/>
                <a:gd name="T167" fmla="*/ 4434 h 810"/>
                <a:gd name="T168" fmla="+- 0 3014 2128"/>
                <a:gd name="T169" fmla="*/ T168 w 1709"/>
                <a:gd name="T170" fmla="+- 0 4429 4239"/>
                <a:gd name="T171" fmla="*/ 4429 h 810"/>
                <a:gd name="T172" fmla="+- 0 3182 2128"/>
                <a:gd name="T173" fmla="*/ T172 w 1709"/>
                <a:gd name="T174" fmla="+- 0 4239 4239"/>
                <a:gd name="T175" fmla="*/ 4239 h 810"/>
                <a:gd name="T176" fmla="+- 0 3025 2128"/>
                <a:gd name="T177" fmla="*/ T176 w 1709"/>
                <a:gd name="T178" fmla="+- 0 4368 4239"/>
                <a:gd name="T179" fmla="*/ 4368 h 810"/>
                <a:gd name="T180" fmla="+- 0 3526 2128"/>
                <a:gd name="T181" fmla="*/ T180 w 1709"/>
                <a:gd name="T182" fmla="+- 0 4405 4239"/>
                <a:gd name="T183" fmla="*/ 4405 h 810"/>
                <a:gd name="T184" fmla="+- 0 3294 2128"/>
                <a:gd name="T185" fmla="*/ T184 w 1709"/>
                <a:gd name="T186" fmla="+- 0 4283 4239"/>
                <a:gd name="T187" fmla="*/ 4283 h 810"/>
                <a:gd name="T188" fmla="+- 0 3396 2128"/>
                <a:gd name="T189" fmla="*/ T188 w 1709"/>
                <a:gd name="T190" fmla="+- 0 4284 4239"/>
                <a:gd name="T191" fmla="*/ 4284 h 810"/>
                <a:gd name="T192" fmla="+- 0 3515 2128"/>
                <a:gd name="T193" fmla="*/ T192 w 1709"/>
                <a:gd name="T194" fmla="+- 0 4381 4239"/>
                <a:gd name="T195" fmla="*/ 4381 h 810"/>
                <a:gd name="T196" fmla="+- 0 3396 2128"/>
                <a:gd name="T197" fmla="*/ T196 w 1709"/>
                <a:gd name="T198" fmla="+- 0 4284 4239"/>
                <a:gd name="T199" fmla="*/ 4284 h 81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</a:cxnLst>
              <a:rect l="0" t="0" r="r" b="b"/>
              <a:pathLst>
                <a:path w="1709" h="810">
                  <a:moveTo>
                    <a:pt x="1701" y="592"/>
                  </a:moveTo>
                  <a:lnTo>
                    <a:pt x="414" y="592"/>
                  </a:lnTo>
                  <a:lnTo>
                    <a:pt x="432" y="643"/>
                  </a:lnTo>
                  <a:lnTo>
                    <a:pt x="467" y="691"/>
                  </a:lnTo>
                  <a:lnTo>
                    <a:pt x="515" y="733"/>
                  </a:lnTo>
                  <a:lnTo>
                    <a:pt x="572" y="768"/>
                  </a:lnTo>
                  <a:lnTo>
                    <a:pt x="634" y="793"/>
                  </a:lnTo>
                  <a:lnTo>
                    <a:pt x="698" y="808"/>
                  </a:lnTo>
                  <a:lnTo>
                    <a:pt x="760" y="810"/>
                  </a:lnTo>
                  <a:lnTo>
                    <a:pt x="815" y="797"/>
                  </a:lnTo>
                  <a:lnTo>
                    <a:pt x="861" y="768"/>
                  </a:lnTo>
                  <a:lnTo>
                    <a:pt x="892" y="721"/>
                  </a:lnTo>
                  <a:lnTo>
                    <a:pt x="1356" y="721"/>
                  </a:lnTo>
                  <a:lnTo>
                    <a:pt x="1350" y="690"/>
                  </a:lnTo>
                  <a:lnTo>
                    <a:pt x="1683" y="690"/>
                  </a:lnTo>
                  <a:lnTo>
                    <a:pt x="1701" y="659"/>
                  </a:lnTo>
                  <a:lnTo>
                    <a:pt x="1708" y="624"/>
                  </a:lnTo>
                  <a:lnTo>
                    <a:pt x="1701" y="592"/>
                  </a:lnTo>
                  <a:close/>
                  <a:moveTo>
                    <a:pt x="1355" y="742"/>
                  </a:moveTo>
                  <a:lnTo>
                    <a:pt x="1281" y="742"/>
                  </a:lnTo>
                  <a:lnTo>
                    <a:pt x="1271" y="746"/>
                  </a:lnTo>
                  <a:lnTo>
                    <a:pt x="1264" y="757"/>
                  </a:lnTo>
                  <a:lnTo>
                    <a:pt x="1257" y="775"/>
                  </a:lnTo>
                  <a:lnTo>
                    <a:pt x="1254" y="784"/>
                  </a:lnTo>
                  <a:lnTo>
                    <a:pt x="1322" y="808"/>
                  </a:lnTo>
                  <a:lnTo>
                    <a:pt x="1344" y="779"/>
                  </a:lnTo>
                  <a:lnTo>
                    <a:pt x="1355" y="751"/>
                  </a:lnTo>
                  <a:lnTo>
                    <a:pt x="1355" y="742"/>
                  </a:lnTo>
                  <a:close/>
                  <a:moveTo>
                    <a:pt x="1683" y="690"/>
                  </a:moveTo>
                  <a:lnTo>
                    <a:pt x="1350" y="690"/>
                  </a:lnTo>
                  <a:lnTo>
                    <a:pt x="1380" y="751"/>
                  </a:lnTo>
                  <a:lnTo>
                    <a:pt x="1425" y="781"/>
                  </a:lnTo>
                  <a:lnTo>
                    <a:pt x="1473" y="794"/>
                  </a:lnTo>
                  <a:lnTo>
                    <a:pt x="1521" y="792"/>
                  </a:lnTo>
                  <a:lnTo>
                    <a:pt x="1569" y="779"/>
                  </a:lnTo>
                  <a:lnTo>
                    <a:pt x="1613" y="757"/>
                  </a:lnTo>
                  <a:lnTo>
                    <a:pt x="1651" y="728"/>
                  </a:lnTo>
                  <a:lnTo>
                    <a:pt x="1681" y="694"/>
                  </a:lnTo>
                  <a:lnTo>
                    <a:pt x="1683" y="690"/>
                  </a:lnTo>
                  <a:close/>
                  <a:moveTo>
                    <a:pt x="1356" y="721"/>
                  </a:moveTo>
                  <a:lnTo>
                    <a:pt x="892" y="721"/>
                  </a:lnTo>
                  <a:lnTo>
                    <a:pt x="946" y="764"/>
                  </a:lnTo>
                  <a:lnTo>
                    <a:pt x="1004" y="781"/>
                  </a:lnTo>
                  <a:lnTo>
                    <a:pt x="1060" y="771"/>
                  </a:lnTo>
                  <a:lnTo>
                    <a:pt x="1106" y="732"/>
                  </a:lnTo>
                  <a:lnTo>
                    <a:pt x="1355" y="732"/>
                  </a:lnTo>
                  <a:lnTo>
                    <a:pt x="1356" y="721"/>
                  </a:lnTo>
                  <a:close/>
                  <a:moveTo>
                    <a:pt x="1355" y="732"/>
                  </a:moveTo>
                  <a:lnTo>
                    <a:pt x="1106" y="732"/>
                  </a:lnTo>
                  <a:lnTo>
                    <a:pt x="1157" y="747"/>
                  </a:lnTo>
                  <a:lnTo>
                    <a:pt x="1206" y="756"/>
                  </a:lnTo>
                  <a:lnTo>
                    <a:pt x="1248" y="755"/>
                  </a:lnTo>
                  <a:lnTo>
                    <a:pt x="1271" y="746"/>
                  </a:lnTo>
                  <a:lnTo>
                    <a:pt x="1274" y="742"/>
                  </a:lnTo>
                  <a:lnTo>
                    <a:pt x="1355" y="742"/>
                  </a:lnTo>
                  <a:lnTo>
                    <a:pt x="1355" y="732"/>
                  </a:lnTo>
                  <a:close/>
                  <a:moveTo>
                    <a:pt x="1281" y="742"/>
                  </a:moveTo>
                  <a:lnTo>
                    <a:pt x="1274" y="742"/>
                  </a:lnTo>
                  <a:lnTo>
                    <a:pt x="1271" y="746"/>
                  </a:lnTo>
                  <a:lnTo>
                    <a:pt x="1281" y="742"/>
                  </a:lnTo>
                  <a:close/>
                  <a:moveTo>
                    <a:pt x="54" y="399"/>
                  </a:moveTo>
                  <a:lnTo>
                    <a:pt x="16" y="409"/>
                  </a:lnTo>
                  <a:lnTo>
                    <a:pt x="0" y="445"/>
                  </a:lnTo>
                  <a:lnTo>
                    <a:pt x="4" y="495"/>
                  </a:lnTo>
                  <a:lnTo>
                    <a:pt x="27" y="549"/>
                  </a:lnTo>
                  <a:lnTo>
                    <a:pt x="67" y="598"/>
                  </a:lnTo>
                  <a:lnTo>
                    <a:pt x="131" y="633"/>
                  </a:lnTo>
                  <a:lnTo>
                    <a:pt x="208" y="652"/>
                  </a:lnTo>
                  <a:lnTo>
                    <a:pt x="288" y="653"/>
                  </a:lnTo>
                  <a:lnTo>
                    <a:pt x="360" y="634"/>
                  </a:lnTo>
                  <a:lnTo>
                    <a:pt x="414" y="592"/>
                  </a:lnTo>
                  <a:lnTo>
                    <a:pt x="1701" y="592"/>
                  </a:lnTo>
                  <a:lnTo>
                    <a:pt x="1677" y="565"/>
                  </a:lnTo>
                  <a:lnTo>
                    <a:pt x="1640" y="548"/>
                  </a:lnTo>
                  <a:lnTo>
                    <a:pt x="1566" y="548"/>
                  </a:lnTo>
                  <a:lnTo>
                    <a:pt x="1570" y="537"/>
                  </a:lnTo>
                  <a:lnTo>
                    <a:pt x="1576" y="537"/>
                  </a:lnTo>
                  <a:lnTo>
                    <a:pt x="1608" y="500"/>
                  </a:lnTo>
                  <a:lnTo>
                    <a:pt x="1612" y="484"/>
                  </a:lnTo>
                  <a:lnTo>
                    <a:pt x="324" y="484"/>
                  </a:lnTo>
                  <a:lnTo>
                    <a:pt x="346" y="436"/>
                  </a:lnTo>
                  <a:lnTo>
                    <a:pt x="346" y="423"/>
                  </a:lnTo>
                  <a:lnTo>
                    <a:pt x="116" y="423"/>
                  </a:lnTo>
                  <a:lnTo>
                    <a:pt x="54" y="399"/>
                  </a:lnTo>
                  <a:close/>
                  <a:moveTo>
                    <a:pt x="1570" y="537"/>
                  </a:moveTo>
                  <a:lnTo>
                    <a:pt x="1566" y="548"/>
                  </a:lnTo>
                  <a:lnTo>
                    <a:pt x="1575" y="538"/>
                  </a:lnTo>
                  <a:lnTo>
                    <a:pt x="1570" y="537"/>
                  </a:lnTo>
                  <a:close/>
                  <a:moveTo>
                    <a:pt x="1575" y="538"/>
                  </a:moveTo>
                  <a:lnTo>
                    <a:pt x="1566" y="548"/>
                  </a:lnTo>
                  <a:lnTo>
                    <a:pt x="1640" y="548"/>
                  </a:lnTo>
                  <a:lnTo>
                    <a:pt x="1634" y="546"/>
                  </a:lnTo>
                  <a:lnTo>
                    <a:pt x="1575" y="538"/>
                  </a:lnTo>
                  <a:close/>
                  <a:moveTo>
                    <a:pt x="1576" y="537"/>
                  </a:moveTo>
                  <a:lnTo>
                    <a:pt x="1570" y="537"/>
                  </a:lnTo>
                  <a:lnTo>
                    <a:pt x="1575" y="538"/>
                  </a:lnTo>
                  <a:lnTo>
                    <a:pt x="1576" y="537"/>
                  </a:lnTo>
                  <a:close/>
                  <a:moveTo>
                    <a:pt x="466" y="407"/>
                  </a:moveTo>
                  <a:lnTo>
                    <a:pt x="410" y="411"/>
                  </a:lnTo>
                  <a:lnTo>
                    <a:pt x="361" y="437"/>
                  </a:lnTo>
                  <a:lnTo>
                    <a:pt x="324" y="484"/>
                  </a:lnTo>
                  <a:lnTo>
                    <a:pt x="1612" y="484"/>
                  </a:lnTo>
                  <a:lnTo>
                    <a:pt x="1618" y="460"/>
                  </a:lnTo>
                  <a:lnTo>
                    <a:pt x="512" y="460"/>
                  </a:lnTo>
                  <a:lnTo>
                    <a:pt x="506" y="420"/>
                  </a:lnTo>
                  <a:lnTo>
                    <a:pt x="466" y="407"/>
                  </a:lnTo>
                  <a:close/>
                  <a:moveTo>
                    <a:pt x="506" y="420"/>
                  </a:moveTo>
                  <a:lnTo>
                    <a:pt x="512" y="460"/>
                  </a:lnTo>
                  <a:lnTo>
                    <a:pt x="524" y="426"/>
                  </a:lnTo>
                  <a:lnTo>
                    <a:pt x="506" y="420"/>
                  </a:lnTo>
                  <a:close/>
                  <a:moveTo>
                    <a:pt x="563" y="348"/>
                  </a:moveTo>
                  <a:lnTo>
                    <a:pt x="523" y="358"/>
                  </a:lnTo>
                  <a:lnTo>
                    <a:pt x="504" y="399"/>
                  </a:lnTo>
                  <a:lnTo>
                    <a:pt x="503" y="400"/>
                  </a:lnTo>
                  <a:lnTo>
                    <a:pt x="506" y="420"/>
                  </a:lnTo>
                  <a:lnTo>
                    <a:pt x="524" y="426"/>
                  </a:lnTo>
                  <a:lnTo>
                    <a:pt x="512" y="460"/>
                  </a:lnTo>
                  <a:lnTo>
                    <a:pt x="1618" y="460"/>
                  </a:lnTo>
                  <a:lnTo>
                    <a:pt x="1620" y="449"/>
                  </a:lnTo>
                  <a:lnTo>
                    <a:pt x="1608" y="400"/>
                  </a:lnTo>
                  <a:lnTo>
                    <a:pt x="1603" y="393"/>
                  </a:lnTo>
                  <a:lnTo>
                    <a:pt x="612" y="393"/>
                  </a:lnTo>
                  <a:lnTo>
                    <a:pt x="610" y="378"/>
                  </a:lnTo>
                  <a:lnTo>
                    <a:pt x="563" y="348"/>
                  </a:lnTo>
                  <a:close/>
                  <a:moveTo>
                    <a:pt x="240" y="329"/>
                  </a:moveTo>
                  <a:lnTo>
                    <a:pt x="194" y="339"/>
                  </a:lnTo>
                  <a:lnTo>
                    <a:pt x="150" y="369"/>
                  </a:lnTo>
                  <a:lnTo>
                    <a:pt x="116" y="423"/>
                  </a:lnTo>
                  <a:lnTo>
                    <a:pt x="346" y="423"/>
                  </a:lnTo>
                  <a:lnTo>
                    <a:pt x="343" y="393"/>
                  </a:lnTo>
                  <a:lnTo>
                    <a:pt x="321" y="360"/>
                  </a:lnTo>
                  <a:lnTo>
                    <a:pt x="285" y="337"/>
                  </a:lnTo>
                  <a:lnTo>
                    <a:pt x="240" y="329"/>
                  </a:lnTo>
                  <a:close/>
                  <a:moveTo>
                    <a:pt x="610" y="378"/>
                  </a:moveTo>
                  <a:lnTo>
                    <a:pt x="612" y="393"/>
                  </a:lnTo>
                  <a:lnTo>
                    <a:pt x="616" y="381"/>
                  </a:lnTo>
                  <a:lnTo>
                    <a:pt x="610" y="378"/>
                  </a:lnTo>
                  <a:close/>
                  <a:moveTo>
                    <a:pt x="674" y="287"/>
                  </a:moveTo>
                  <a:lnTo>
                    <a:pt x="630" y="305"/>
                  </a:lnTo>
                  <a:lnTo>
                    <a:pt x="607" y="342"/>
                  </a:lnTo>
                  <a:lnTo>
                    <a:pt x="610" y="378"/>
                  </a:lnTo>
                  <a:lnTo>
                    <a:pt x="616" y="381"/>
                  </a:lnTo>
                  <a:lnTo>
                    <a:pt x="612" y="393"/>
                  </a:lnTo>
                  <a:lnTo>
                    <a:pt x="1603" y="393"/>
                  </a:lnTo>
                  <a:lnTo>
                    <a:pt x="1577" y="358"/>
                  </a:lnTo>
                  <a:lnTo>
                    <a:pt x="1557" y="344"/>
                  </a:lnTo>
                  <a:lnTo>
                    <a:pt x="1382" y="344"/>
                  </a:lnTo>
                  <a:lnTo>
                    <a:pt x="1400" y="295"/>
                  </a:lnTo>
                  <a:lnTo>
                    <a:pt x="735" y="295"/>
                  </a:lnTo>
                  <a:lnTo>
                    <a:pt x="674" y="287"/>
                  </a:lnTo>
                  <a:close/>
                  <a:moveTo>
                    <a:pt x="1482" y="311"/>
                  </a:moveTo>
                  <a:lnTo>
                    <a:pt x="1430" y="315"/>
                  </a:lnTo>
                  <a:lnTo>
                    <a:pt x="1382" y="344"/>
                  </a:lnTo>
                  <a:lnTo>
                    <a:pt x="1557" y="344"/>
                  </a:lnTo>
                  <a:lnTo>
                    <a:pt x="1533" y="326"/>
                  </a:lnTo>
                  <a:lnTo>
                    <a:pt x="1482" y="311"/>
                  </a:lnTo>
                  <a:close/>
                  <a:moveTo>
                    <a:pt x="803" y="154"/>
                  </a:moveTo>
                  <a:lnTo>
                    <a:pt x="765" y="180"/>
                  </a:lnTo>
                  <a:lnTo>
                    <a:pt x="741" y="230"/>
                  </a:lnTo>
                  <a:lnTo>
                    <a:pt x="735" y="295"/>
                  </a:lnTo>
                  <a:lnTo>
                    <a:pt x="1400" y="295"/>
                  </a:lnTo>
                  <a:lnTo>
                    <a:pt x="1405" y="282"/>
                  </a:lnTo>
                  <a:lnTo>
                    <a:pt x="1409" y="222"/>
                  </a:lnTo>
                  <a:lnTo>
                    <a:pt x="1405" y="199"/>
                  </a:lnTo>
                  <a:lnTo>
                    <a:pt x="897" y="199"/>
                  </a:lnTo>
                  <a:lnTo>
                    <a:pt x="885" y="195"/>
                  </a:lnTo>
                  <a:lnTo>
                    <a:pt x="886" y="190"/>
                  </a:lnTo>
                  <a:lnTo>
                    <a:pt x="849" y="158"/>
                  </a:lnTo>
                  <a:lnTo>
                    <a:pt x="803" y="154"/>
                  </a:lnTo>
                  <a:close/>
                  <a:moveTo>
                    <a:pt x="886" y="190"/>
                  </a:moveTo>
                  <a:lnTo>
                    <a:pt x="885" y="195"/>
                  </a:lnTo>
                  <a:lnTo>
                    <a:pt x="897" y="199"/>
                  </a:lnTo>
                  <a:lnTo>
                    <a:pt x="886" y="190"/>
                  </a:lnTo>
                  <a:close/>
                  <a:moveTo>
                    <a:pt x="1054" y="0"/>
                  </a:moveTo>
                  <a:lnTo>
                    <a:pt x="1007" y="13"/>
                  </a:lnTo>
                  <a:lnTo>
                    <a:pt x="962" y="38"/>
                  </a:lnTo>
                  <a:lnTo>
                    <a:pt x="924" y="77"/>
                  </a:lnTo>
                  <a:lnTo>
                    <a:pt x="897" y="129"/>
                  </a:lnTo>
                  <a:lnTo>
                    <a:pt x="886" y="190"/>
                  </a:lnTo>
                  <a:lnTo>
                    <a:pt x="897" y="199"/>
                  </a:lnTo>
                  <a:lnTo>
                    <a:pt x="1405" y="199"/>
                  </a:lnTo>
                  <a:lnTo>
                    <a:pt x="1398" y="166"/>
                  </a:lnTo>
                  <a:lnTo>
                    <a:pt x="1387" y="142"/>
                  </a:lnTo>
                  <a:lnTo>
                    <a:pt x="1172" y="142"/>
                  </a:lnTo>
                  <a:lnTo>
                    <a:pt x="1179" y="86"/>
                  </a:lnTo>
                  <a:lnTo>
                    <a:pt x="1166" y="44"/>
                  </a:lnTo>
                  <a:lnTo>
                    <a:pt x="1138" y="16"/>
                  </a:lnTo>
                  <a:lnTo>
                    <a:pt x="1099" y="1"/>
                  </a:lnTo>
                  <a:lnTo>
                    <a:pt x="1054" y="0"/>
                  </a:lnTo>
                  <a:close/>
                  <a:moveTo>
                    <a:pt x="1268" y="45"/>
                  </a:moveTo>
                  <a:lnTo>
                    <a:pt x="1231" y="55"/>
                  </a:lnTo>
                  <a:lnTo>
                    <a:pt x="1197" y="86"/>
                  </a:lnTo>
                  <a:lnTo>
                    <a:pt x="1172" y="142"/>
                  </a:lnTo>
                  <a:lnTo>
                    <a:pt x="1387" y="142"/>
                  </a:lnTo>
                  <a:lnTo>
                    <a:pt x="1375" y="118"/>
                  </a:lnTo>
                  <a:lnTo>
                    <a:pt x="1344" y="80"/>
                  </a:lnTo>
                  <a:lnTo>
                    <a:pt x="1307" y="54"/>
                  </a:lnTo>
                  <a:lnTo>
                    <a:pt x="1268" y="45"/>
                  </a:lnTo>
                  <a:close/>
                </a:path>
              </a:pathLst>
            </a:custGeom>
            <a:solidFill>
              <a:srgbClr val="82B8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AutoShape 23"/>
            <p:cNvSpPr>
              <a:spLocks/>
            </p:cNvSpPr>
            <p:nvPr/>
          </p:nvSpPr>
          <p:spPr bwMode="auto">
            <a:xfrm>
              <a:off x="1325" y="4265"/>
              <a:ext cx="1057" cy="789"/>
            </a:xfrm>
            <a:custGeom>
              <a:avLst/>
              <a:gdLst>
                <a:gd name="T0" fmla="+- 0 1706 1325"/>
                <a:gd name="T1" fmla="*/ T0 w 1057"/>
                <a:gd name="T2" fmla="+- 0 4951 4265"/>
                <a:gd name="T3" fmla="*/ 4951 h 789"/>
                <a:gd name="T4" fmla="+- 0 1720 1325"/>
                <a:gd name="T5" fmla="*/ T4 w 1057"/>
                <a:gd name="T6" fmla="+- 0 5001 4265"/>
                <a:gd name="T7" fmla="*/ 5001 h 789"/>
                <a:gd name="T8" fmla="+- 0 1868 1325"/>
                <a:gd name="T9" fmla="*/ T8 w 1057"/>
                <a:gd name="T10" fmla="+- 0 5054 4265"/>
                <a:gd name="T11" fmla="*/ 5054 h 789"/>
                <a:gd name="T12" fmla="+- 0 1930 1325"/>
                <a:gd name="T13" fmla="*/ T12 w 1057"/>
                <a:gd name="T14" fmla="+- 0 4974 4265"/>
                <a:gd name="T15" fmla="*/ 4974 h 789"/>
                <a:gd name="T16" fmla="+- 0 2073 1325"/>
                <a:gd name="T17" fmla="*/ T16 w 1057"/>
                <a:gd name="T18" fmla="+- 0 4958 4265"/>
                <a:gd name="T19" fmla="*/ 4958 h 789"/>
                <a:gd name="T20" fmla="+- 0 2333 1325"/>
                <a:gd name="T21" fmla="*/ T20 w 1057"/>
                <a:gd name="T22" fmla="+- 0 4890 4265"/>
                <a:gd name="T23" fmla="*/ 4890 h 789"/>
                <a:gd name="T24" fmla="+- 0 1964 1325"/>
                <a:gd name="T25" fmla="*/ T24 w 1057"/>
                <a:gd name="T26" fmla="+- 0 4986 4265"/>
                <a:gd name="T27" fmla="*/ 4986 h 789"/>
                <a:gd name="T28" fmla="+- 0 2036 1325"/>
                <a:gd name="T29" fmla="*/ T28 w 1057"/>
                <a:gd name="T30" fmla="+- 0 5014 4265"/>
                <a:gd name="T31" fmla="*/ 5014 h 789"/>
                <a:gd name="T32" fmla="+- 0 1581 1325"/>
                <a:gd name="T33" fmla="*/ T32 w 1057"/>
                <a:gd name="T34" fmla="+- 0 4371 4265"/>
                <a:gd name="T35" fmla="*/ 4371 h 789"/>
                <a:gd name="T36" fmla="+- 0 1443 1325"/>
                <a:gd name="T37" fmla="*/ T36 w 1057"/>
                <a:gd name="T38" fmla="+- 0 4448 4265"/>
                <a:gd name="T39" fmla="*/ 4448 h 789"/>
                <a:gd name="T40" fmla="+- 0 1370 1325"/>
                <a:gd name="T41" fmla="*/ T40 w 1057"/>
                <a:gd name="T42" fmla="+- 0 4575 4265"/>
                <a:gd name="T43" fmla="*/ 4575 h 789"/>
                <a:gd name="T44" fmla="+- 0 1352 1325"/>
                <a:gd name="T45" fmla="*/ T44 w 1057"/>
                <a:gd name="T46" fmla="+- 0 4705 4265"/>
                <a:gd name="T47" fmla="*/ 4705 h 789"/>
                <a:gd name="T48" fmla="+- 0 1339 1325"/>
                <a:gd name="T49" fmla="*/ T48 w 1057"/>
                <a:gd name="T50" fmla="+- 0 4784 4265"/>
                <a:gd name="T51" fmla="*/ 4784 h 789"/>
                <a:gd name="T52" fmla="+- 0 1424 1325"/>
                <a:gd name="T53" fmla="*/ T52 w 1057"/>
                <a:gd name="T54" fmla="+- 0 4887 4265"/>
                <a:gd name="T55" fmla="*/ 4887 h 789"/>
                <a:gd name="T56" fmla="+- 0 1542 1325"/>
                <a:gd name="T57" fmla="*/ T56 w 1057"/>
                <a:gd name="T58" fmla="+- 0 4963 4265"/>
                <a:gd name="T59" fmla="*/ 4963 h 789"/>
                <a:gd name="T60" fmla="+- 0 1666 1325"/>
                <a:gd name="T61" fmla="*/ T60 w 1057"/>
                <a:gd name="T62" fmla="+- 0 4988 4265"/>
                <a:gd name="T63" fmla="*/ 4988 h 789"/>
                <a:gd name="T64" fmla="+- 0 1729 1325"/>
                <a:gd name="T65" fmla="*/ T64 w 1057"/>
                <a:gd name="T66" fmla="+- 0 4890 4265"/>
                <a:gd name="T67" fmla="*/ 4890 h 789"/>
                <a:gd name="T68" fmla="+- 0 2382 1325"/>
                <a:gd name="T69" fmla="*/ T68 w 1057"/>
                <a:gd name="T70" fmla="+- 0 4851 4265"/>
                <a:gd name="T71" fmla="*/ 4851 h 789"/>
                <a:gd name="T72" fmla="+- 0 2197 1325"/>
                <a:gd name="T73" fmla="*/ T72 w 1057"/>
                <a:gd name="T74" fmla="+- 0 4759 4265"/>
                <a:gd name="T75" fmla="*/ 4759 h 789"/>
                <a:gd name="T76" fmla="+- 0 2237 1325"/>
                <a:gd name="T77" fmla="*/ T76 w 1057"/>
                <a:gd name="T78" fmla="+- 0 4691 4265"/>
                <a:gd name="T79" fmla="*/ 4691 h 789"/>
                <a:gd name="T80" fmla="+- 0 2281 1325"/>
                <a:gd name="T81" fmla="*/ T80 w 1057"/>
                <a:gd name="T82" fmla="+- 0 4568 4265"/>
                <a:gd name="T83" fmla="*/ 4568 h 789"/>
                <a:gd name="T84" fmla="+- 0 2215 1325"/>
                <a:gd name="T85" fmla="*/ T84 w 1057"/>
                <a:gd name="T86" fmla="+- 0 4461 4265"/>
                <a:gd name="T87" fmla="*/ 4461 h 789"/>
                <a:gd name="T88" fmla="+- 0 1859 1325"/>
                <a:gd name="T89" fmla="*/ T88 w 1057"/>
                <a:gd name="T90" fmla="+- 0 4412 4265"/>
                <a:gd name="T91" fmla="*/ 4412 h 789"/>
                <a:gd name="T92" fmla="+- 0 1581 1325"/>
                <a:gd name="T93" fmla="*/ T92 w 1057"/>
                <a:gd name="T94" fmla="+- 0 4371 4265"/>
                <a:gd name="T95" fmla="*/ 4371 h 789"/>
                <a:gd name="T96" fmla="+- 0 1964 1325"/>
                <a:gd name="T97" fmla="*/ T96 w 1057"/>
                <a:gd name="T98" fmla="+- 0 4986 4265"/>
                <a:gd name="T99" fmla="*/ 4986 h 789"/>
                <a:gd name="T100" fmla="+- 0 2026 1325"/>
                <a:gd name="T101" fmla="*/ T100 w 1057"/>
                <a:gd name="T102" fmla="+- 0 4918 4265"/>
                <a:gd name="T103" fmla="*/ 4918 h 789"/>
                <a:gd name="T104" fmla="+- 0 2134 1325"/>
                <a:gd name="T105" fmla="*/ T104 w 1057"/>
                <a:gd name="T106" fmla="+- 0 4969 4265"/>
                <a:gd name="T107" fmla="*/ 4969 h 789"/>
                <a:gd name="T108" fmla="+- 0 2287 1325"/>
                <a:gd name="T109" fmla="*/ T108 w 1057"/>
                <a:gd name="T110" fmla="+- 0 4918 4265"/>
                <a:gd name="T111" fmla="*/ 4918 h 789"/>
                <a:gd name="T112" fmla="+- 0 2117 1325"/>
                <a:gd name="T113" fmla="*/ T112 w 1057"/>
                <a:gd name="T114" fmla="+- 0 4966 4265"/>
                <a:gd name="T115" fmla="*/ 4966 h 789"/>
                <a:gd name="T116" fmla="+- 0 1729 1325"/>
                <a:gd name="T117" fmla="*/ T116 w 1057"/>
                <a:gd name="T118" fmla="+- 0 4890 4265"/>
                <a:gd name="T119" fmla="*/ 4890 h 789"/>
                <a:gd name="T120" fmla="+- 0 1706 1325"/>
                <a:gd name="T121" fmla="*/ T120 w 1057"/>
                <a:gd name="T122" fmla="+- 0 4951 4265"/>
                <a:gd name="T123" fmla="*/ 4951 h 789"/>
                <a:gd name="T124" fmla="+- 0 2071 1325"/>
                <a:gd name="T125" fmla="*/ T124 w 1057"/>
                <a:gd name="T126" fmla="+- 0 4461 4265"/>
                <a:gd name="T127" fmla="*/ 4461 h 789"/>
                <a:gd name="T128" fmla="+- 0 2172 1325"/>
                <a:gd name="T129" fmla="*/ T128 w 1057"/>
                <a:gd name="T130" fmla="+- 0 4443 4265"/>
                <a:gd name="T131" fmla="*/ 4443 h 789"/>
                <a:gd name="T132" fmla="+- 0 1861 1325"/>
                <a:gd name="T133" fmla="*/ T132 w 1057"/>
                <a:gd name="T134" fmla="+- 0 4360 4265"/>
                <a:gd name="T135" fmla="*/ 4360 h 789"/>
                <a:gd name="T136" fmla="+- 0 1870 1325"/>
                <a:gd name="T137" fmla="*/ T136 w 1057"/>
                <a:gd name="T138" fmla="+- 0 4349 4265"/>
                <a:gd name="T139" fmla="*/ 4349 h 789"/>
                <a:gd name="T140" fmla="+- 0 1870 1325"/>
                <a:gd name="T141" fmla="*/ T140 w 1057"/>
                <a:gd name="T142" fmla="+- 0 4349 4265"/>
                <a:gd name="T143" fmla="*/ 4349 h 789"/>
                <a:gd name="T144" fmla="+- 0 2077 1325"/>
                <a:gd name="T145" fmla="*/ T144 w 1057"/>
                <a:gd name="T146" fmla="+- 0 4412 4265"/>
                <a:gd name="T147" fmla="*/ 4412 h 789"/>
                <a:gd name="T148" fmla="+- 0 2022 1325"/>
                <a:gd name="T149" fmla="*/ T148 w 1057"/>
                <a:gd name="T150" fmla="+- 0 4327 4265"/>
                <a:gd name="T151" fmla="*/ 4327 h 789"/>
                <a:gd name="T152" fmla="+- 0 1715 1325"/>
                <a:gd name="T153" fmla="*/ T152 w 1057"/>
                <a:gd name="T154" fmla="+- 0 4265 4265"/>
                <a:gd name="T155" fmla="*/ 4265 h 789"/>
                <a:gd name="T156" fmla="+- 0 1635 1325"/>
                <a:gd name="T157" fmla="*/ T156 w 1057"/>
                <a:gd name="T158" fmla="+- 0 4344 4265"/>
                <a:gd name="T159" fmla="*/ 4344 h 789"/>
                <a:gd name="T160" fmla="+- 0 1861 1325"/>
                <a:gd name="T161" fmla="*/ T160 w 1057"/>
                <a:gd name="T162" fmla="+- 0 4360 4265"/>
                <a:gd name="T163" fmla="*/ 4360 h 789"/>
                <a:gd name="T164" fmla="+- 0 1840 1325"/>
                <a:gd name="T165" fmla="*/ T164 w 1057"/>
                <a:gd name="T166" fmla="+- 0 4299 4265"/>
                <a:gd name="T167" fmla="*/ 4299 h 789"/>
                <a:gd name="T168" fmla="+- 0 1715 1325"/>
                <a:gd name="T169" fmla="*/ T168 w 1057"/>
                <a:gd name="T170" fmla="+- 0 4265 4265"/>
                <a:gd name="T171" fmla="*/ 4265 h 7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</a:cxnLst>
              <a:rect l="0" t="0" r="r" b="b"/>
              <a:pathLst>
                <a:path w="1057" h="789">
                  <a:moveTo>
                    <a:pt x="1008" y="625"/>
                  </a:moveTo>
                  <a:lnTo>
                    <a:pt x="404" y="625"/>
                  </a:lnTo>
                  <a:lnTo>
                    <a:pt x="381" y="686"/>
                  </a:lnTo>
                  <a:lnTo>
                    <a:pt x="372" y="694"/>
                  </a:lnTo>
                  <a:lnTo>
                    <a:pt x="372" y="699"/>
                  </a:lnTo>
                  <a:lnTo>
                    <a:pt x="395" y="736"/>
                  </a:lnTo>
                  <a:lnTo>
                    <a:pt x="436" y="767"/>
                  </a:lnTo>
                  <a:lnTo>
                    <a:pt x="487" y="787"/>
                  </a:lnTo>
                  <a:lnTo>
                    <a:pt x="543" y="789"/>
                  </a:lnTo>
                  <a:lnTo>
                    <a:pt x="596" y="769"/>
                  </a:lnTo>
                  <a:lnTo>
                    <a:pt x="634" y="727"/>
                  </a:lnTo>
                  <a:lnTo>
                    <a:pt x="605" y="709"/>
                  </a:lnTo>
                  <a:lnTo>
                    <a:pt x="783" y="709"/>
                  </a:lnTo>
                  <a:lnTo>
                    <a:pt x="792" y="701"/>
                  </a:lnTo>
                  <a:lnTo>
                    <a:pt x="748" y="693"/>
                  </a:lnTo>
                  <a:lnTo>
                    <a:pt x="701" y="653"/>
                  </a:lnTo>
                  <a:lnTo>
                    <a:pt x="962" y="653"/>
                  </a:lnTo>
                  <a:lnTo>
                    <a:pt x="1008" y="625"/>
                  </a:lnTo>
                  <a:close/>
                  <a:moveTo>
                    <a:pt x="783" y="709"/>
                  </a:moveTo>
                  <a:lnTo>
                    <a:pt x="605" y="709"/>
                  </a:lnTo>
                  <a:lnTo>
                    <a:pt x="639" y="721"/>
                  </a:lnTo>
                  <a:lnTo>
                    <a:pt x="634" y="727"/>
                  </a:lnTo>
                  <a:lnTo>
                    <a:pt x="658" y="742"/>
                  </a:lnTo>
                  <a:lnTo>
                    <a:pt x="711" y="749"/>
                  </a:lnTo>
                  <a:lnTo>
                    <a:pt x="761" y="731"/>
                  </a:lnTo>
                  <a:lnTo>
                    <a:pt x="783" y="709"/>
                  </a:lnTo>
                  <a:close/>
                  <a:moveTo>
                    <a:pt x="256" y="106"/>
                  </a:moveTo>
                  <a:lnTo>
                    <a:pt x="198" y="108"/>
                  </a:lnTo>
                  <a:lnTo>
                    <a:pt x="150" y="136"/>
                  </a:lnTo>
                  <a:lnTo>
                    <a:pt x="118" y="183"/>
                  </a:lnTo>
                  <a:lnTo>
                    <a:pt x="106" y="242"/>
                  </a:lnTo>
                  <a:lnTo>
                    <a:pt x="120" y="309"/>
                  </a:lnTo>
                  <a:lnTo>
                    <a:pt x="45" y="310"/>
                  </a:lnTo>
                  <a:lnTo>
                    <a:pt x="6" y="340"/>
                  </a:lnTo>
                  <a:lnTo>
                    <a:pt x="0" y="387"/>
                  </a:lnTo>
                  <a:lnTo>
                    <a:pt x="27" y="440"/>
                  </a:lnTo>
                  <a:lnTo>
                    <a:pt x="83" y="487"/>
                  </a:lnTo>
                  <a:lnTo>
                    <a:pt x="31" y="495"/>
                  </a:lnTo>
                  <a:lnTo>
                    <a:pt x="14" y="519"/>
                  </a:lnTo>
                  <a:lnTo>
                    <a:pt x="24" y="553"/>
                  </a:lnTo>
                  <a:lnTo>
                    <a:pt x="54" y="590"/>
                  </a:lnTo>
                  <a:lnTo>
                    <a:pt x="99" y="622"/>
                  </a:lnTo>
                  <a:lnTo>
                    <a:pt x="152" y="643"/>
                  </a:lnTo>
                  <a:lnTo>
                    <a:pt x="206" y="645"/>
                  </a:lnTo>
                  <a:lnTo>
                    <a:pt x="217" y="698"/>
                  </a:lnTo>
                  <a:lnTo>
                    <a:pt x="249" y="728"/>
                  </a:lnTo>
                  <a:lnTo>
                    <a:pt x="294" y="737"/>
                  </a:lnTo>
                  <a:lnTo>
                    <a:pt x="341" y="723"/>
                  </a:lnTo>
                  <a:lnTo>
                    <a:pt x="372" y="694"/>
                  </a:lnTo>
                  <a:lnTo>
                    <a:pt x="373" y="660"/>
                  </a:lnTo>
                  <a:lnTo>
                    <a:pt x="404" y="625"/>
                  </a:lnTo>
                  <a:lnTo>
                    <a:pt x="1008" y="625"/>
                  </a:lnTo>
                  <a:lnTo>
                    <a:pt x="1009" y="625"/>
                  </a:lnTo>
                  <a:lnTo>
                    <a:pt x="1057" y="586"/>
                  </a:lnTo>
                  <a:lnTo>
                    <a:pt x="1001" y="546"/>
                  </a:lnTo>
                  <a:lnTo>
                    <a:pt x="939" y="518"/>
                  </a:lnTo>
                  <a:lnTo>
                    <a:pt x="872" y="494"/>
                  </a:lnTo>
                  <a:lnTo>
                    <a:pt x="803" y="472"/>
                  </a:lnTo>
                  <a:lnTo>
                    <a:pt x="867" y="455"/>
                  </a:lnTo>
                  <a:lnTo>
                    <a:pt x="912" y="426"/>
                  </a:lnTo>
                  <a:lnTo>
                    <a:pt x="942" y="389"/>
                  </a:lnTo>
                  <a:lnTo>
                    <a:pt x="956" y="347"/>
                  </a:lnTo>
                  <a:lnTo>
                    <a:pt x="956" y="303"/>
                  </a:lnTo>
                  <a:lnTo>
                    <a:pt x="944" y="260"/>
                  </a:lnTo>
                  <a:lnTo>
                    <a:pt x="921" y="223"/>
                  </a:lnTo>
                  <a:lnTo>
                    <a:pt x="890" y="196"/>
                  </a:lnTo>
                  <a:lnTo>
                    <a:pt x="746" y="196"/>
                  </a:lnTo>
                  <a:lnTo>
                    <a:pt x="752" y="147"/>
                  </a:lnTo>
                  <a:lnTo>
                    <a:pt x="534" y="147"/>
                  </a:lnTo>
                  <a:lnTo>
                    <a:pt x="534" y="136"/>
                  </a:lnTo>
                  <a:lnTo>
                    <a:pt x="321" y="136"/>
                  </a:lnTo>
                  <a:lnTo>
                    <a:pt x="256" y="106"/>
                  </a:lnTo>
                  <a:close/>
                  <a:moveTo>
                    <a:pt x="605" y="709"/>
                  </a:moveTo>
                  <a:lnTo>
                    <a:pt x="634" y="727"/>
                  </a:lnTo>
                  <a:lnTo>
                    <a:pt x="639" y="721"/>
                  </a:lnTo>
                  <a:lnTo>
                    <a:pt x="605" y="709"/>
                  </a:lnTo>
                  <a:close/>
                  <a:moveTo>
                    <a:pt x="962" y="653"/>
                  </a:moveTo>
                  <a:lnTo>
                    <a:pt x="701" y="653"/>
                  </a:lnTo>
                  <a:lnTo>
                    <a:pt x="804" y="689"/>
                  </a:lnTo>
                  <a:lnTo>
                    <a:pt x="792" y="701"/>
                  </a:lnTo>
                  <a:lnTo>
                    <a:pt x="809" y="704"/>
                  </a:lnTo>
                  <a:lnTo>
                    <a:pt x="878" y="691"/>
                  </a:lnTo>
                  <a:lnTo>
                    <a:pt x="947" y="662"/>
                  </a:lnTo>
                  <a:lnTo>
                    <a:pt x="962" y="653"/>
                  </a:lnTo>
                  <a:close/>
                  <a:moveTo>
                    <a:pt x="701" y="653"/>
                  </a:moveTo>
                  <a:lnTo>
                    <a:pt x="748" y="693"/>
                  </a:lnTo>
                  <a:lnTo>
                    <a:pt x="792" y="701"/>
                  </a:lnTo>
                  <a:lnTo>
                    <a:pt x="804" y="689"/>
                  </a:lnTo>
                  <a:lnTo>
                    <a:pt x="701" y="653"/>
                  </a:lnTo>
                  <a:close/>
                  <a:moveTo>
                    <a:pt x="404" y="625"/>
                  </a:moveTo>
                  <a:lnTo>
                    <a:pt x="373" y="660"/>
                  </a:lnTo>
                  <a:lnTo>
                    <a:pt x="372" y="694"/>
                  </a:lnTo>
                  <a:lnTo>
                    <a:pt x="381" y="686"/>
                  </a:lnTo>
                  <a:lnTo>
                    <a:pt x="404" y="625"/>
                  </a:lnTo>
                  <a:close/>
                  <a:moveTo>
                    <a:pt x="800" y="178"/>
                  </a:moveTo>
                  <a:lnTo>
                    <a:pt x="746" y="196"/>
                  </a:lnTo>
                  <a:lnTo>
                    <a:pt x="890" y="196"/>
                  </a:lnTo>
                  <a:lnTo>
                    <a:pt x="888" y="195"/>
                  </a:lnTo>
                  <a:lnTo>
                    <a:pt x="847" y="178"/>
                  </a:lnTo>
                  <a:lnTo>
                    <a:pt x="800" y="178"/>
                  </a:lnTo>
                  <a:close/>
                  <a:moveTo>
                    <a:pt x="545" y="84"/>
                  </a:moveTo>
                  <a:lnTo>
                    <a:pt x="536" y="95"/>
                  </a:lnTo>
                  <a:lnTo>
                    <a:pt x="534" y="147"/>
                  </a:lnTo>
                  <a:lnTo>
                    <a:pt x="549" y="102"/>
                  </a:lnTo>
                  <a:lnTo>
                    <a:pt x="545" y="84"/>
                  </a:lnTo>
                  <a:close/>
                  <a:moveTo>
                    <a:pt x="603" y="46"/>
                  </a:moveTo>
                  <a:lnTo>
                    <a:pt x="562" y="62"/>
                  </a:lnTo>
                  <a:lnTo>
                    <a:pt x="545" y="84"/>
                  </a:lnTo>
                  <a:lnTo>
                    <a:pt x="549" y="102"/>
                  </a:lnTo>
                  <a:lnTo>
                    <a:pt x="534" y="147"/>
                  </a:lnTo>
                  <a:lnTo>
                    <a:pt x="752" y="147"/>
                  </a:lnTo>
                  <a:lnTo>
                    <a:pt x="753" y="138"/>
                  </a:lnTo>
                  <a:lnTo>
                    <a:pt x="734" y="94"/>
                  </a:lnTo>
                  <a:lnTo>
                    <a:pt x="697" y="62"/>
                  </a:lnTo>
                  <a:lnTo>
                    <a:pt x="651" y="46"/>
                  </a:lnTo>
                  <a:lnTo>
                    <a:pt x="603" y="46"/>
                  </a:lnTo>
                  <a:close/>
                  <a:moveTo>
                    <a:pt x="390" y="0"/>
                  </a:moveTo>
                  <a:lnTo>
                    <a:pt x="351" y="12"/>
                  </a:lnTo>
                  <a:lnTo>
                    <a:pt x="322" y="38"/>
                  </a:lnTo>
                  <a:lnTo>
                    <a:pt x="310" y="79"/>
                  </a:lnTo>
                  <a:lnTo>
                    <a:pt x="321" y="136"/>
                  </a:lnTo>
                  <a:lnTo>
                    <a:pt x="534" y="136"/>
                  </a:lnTo>
                  <a:lnTo>
                    <a:pt x="536" y="95"/>
                  </a:lnTo>
                  <a:lnTo>
                    <a:pt x="545" y="84"/>
                  </a:lnTo>
                  <a:lnTo>
                    <a:pt x="540" y="64"/>
                  </a:lnTo>
                  <a:lnTo>
                    <a:pt x="515" y="34"/>
                  </a:lnTo>
                  <a:lnTo>
                    <a:pt x="477" y="12"/>
                  </a:lnTo>
                  <a:lnTo>
                    <a:pt x="434" y="0"/>
                  </a:lnTo>
                  <a:lnTo>
                    <a:pt x="390" y="0"/>
                  </a:lnTo>
                  <a:close/>
                </a:path>
              </a:pathLst>
            </a:custGeom>
            <a:solidFill>
              <a:srgbClr val="A0C1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AutoShape 24"/>
            <p:cNvSpPr>
              <a:spLocks/>
            </p:cNvSpPr>
            <p:nvPr/>
          </p:nvSpPr>
          <p:spPr bwMode="auto">
            <a:xfrm>
              <a:off x="504" y="4313"/>
              <a:ext cx="1072" cy="937"/>
            </a:xfrm>
            <a:custGeom>
              <a:avLst/>
              <a:gdLst>
                <a:gd name="T0" fmla="+- 0 1066 504"/>
                <a:gd name="T1" fmla="*/ T0 w 1072"/>
                <a:gd name="T2" fmla="+- 0 5143 4314"/>
                <a:gd name="T3" fmla="*/ 5143 h 937"/>
                <a:gd name="T4" fmla="+- 0 1141 504"/>
                <a:gd name="T5" fmla="*/ T4 w 1072"/>
                <a:gd name="T6" fmla="+- 0 5239 4314"/>
                <a:gd name="T7" fmla="*/ 5239 h 937"/>
                <a:gd name="T8" fmla="+- 0 1262 504"/>
                <a:gd name="T9" fmla="*/ T8 w 1072"/>
                <a:gd name="T10" fmla="+- 0 5245 4314"/>
                <a:gd name="T11" fmla="*/ 5245 h 937"/>
                <a:gd name="T12" fmla="+- 0 1378 504"/>
                <a:gd name="T13" fmla="*/ T12 w 1072"/>
                <a:gd name="T14" fmla="+- 0 5201 4314"/>
                <a:gd name="T15" fmla="*/ 5201 h 937"/>
                <a:gd name="T16" fmla="+- 0 1452 504"/>
                <a:gd name="T17" fmla="*/ T16 w 1072"/>
                <a:gd name="T18" fmla="+- 0 5169 4314"/>
                <a:gd name="T19" fmla="*/ 5169 h 937"/>
                <a:gd name="T20" fmla="+- 0 1500 504"/>
                <a:gd name="T21" fmla="*/ T20 w 1072"/>
                <a:gd name="T22" fmla="+- 0 5143 4314"/>
                <a:gd name="T23" fmla="*/ 5143 h 937"/>
                <a:gd name="T24" fmla="+- 0 515 504"/>
                <a:gd name="T25" fmla="*/ T24 w 1072"/>
                <a:gd name="T26" fmla="+- 0 4738 4314"/>
                <a:gd name="T27" fmla="*/ 4738 h 937"/>
                <a:gd name="T28" fmla="+- 0 510 504"/>
                <a:gd name="T29" fmla="*/ T28 w 1072"/>
                <a:gd name="T30" fmla="+- 0 4789 4314"/>
                <a:gd name="T31" fmla="*/ 4789 h 937"/>
                <a:gd name="T32" fmla="+- 0 557 504"/>
                <a:gd name="T33" fmla="*/ T32 w 1072"/>
                <a:gd name="T34" fmla="+- 0 4898 4314"/>
                <a:gd name="T35" fmla="*/ 4898 h 937"/>
                <a:gd name="T36" fmla="+- 0 639 504"/>
                <a:gd name="T37" fmla="*/ T36 w 1072"/>
                <a:gd name="T38" fmla="+- 0 5010 4314"/>
                <a:gd name="T39" fmla="*/ 5010 h 937"/>
                <a:gd name="T40" fmla="+- 0 744 504"/>
                <a:gd name="T41" fmla="*/ T40 w 1072"/>
                <a:gd name="T42" fmla="+- 0 5108 4314"/>
                <a:gd name="T43" fmla="*/ 5108 h 937"/>
                <a:gd name="T44" fmla="+- 0 858 504"/>
                <a:gd name="T45" fmla="*/ T44 w 1072"/>
                <a:gd name="T46" fmla="+- 0 5175 4314"/>
                <a:gd name="T47" fmla="*/ 5175 h 937"/>
                <a:gd name="T48" fmla="+- 0 970 504"/>
                <a:gd name="T49" fmla="*/ T48 w 1072"/>
                <a:gd name="T50" fmla="+- 0 5192 4314"/>
                <a:gd name="T51" fmla="*/ 5192 h 937"/>
                <a:gd name="T52" fmla="+- 0 1066 504"/>
                <a:gd name="T53" fmla="*/ T52 w 1072"/>
                <a:gd name="T54" fmla="+- 0 5143 4314"/>
                <a:gd name="T55" fmla="*/ 5143 h 937"/>
                <a:gd name="T56" fmla="+- 0 1538 504"/>
                <a:gd name="T57" fmla="*/ T56 w 1072"/>
                <a:gd name="T58" fmla="+- 0 5108 4314"/>
                <a:gd name="T59" fmla="*/ 5108 h 937"/>
                <a:gd name="T60" fmla="+- 0 1576 504"/>
                <a:gd name="T61" fmla="*/ T60 w 1072"/>
                <a:gd name="T62" fmla="+- 0 5027 4314"/>
                <a:gd name="T63" fmla="*/ 5027 h 937"/>
                <a:gd name="T64" fmla="+- 0 1549 504"/>
                <a:gd name="T65" fmla="*/ T64 w 1072"/>
                <a:gd name="T66" fmla="+- 0 4957 4314"/>
                <a:gd name="T67" fmla="*/ 4957 h 937"/>
                <a:gd name="T68" fmla="+- 0 1435 504"/>
                <a:gd name="T69" fmla="*/ T68 w 1072"/>
                <a:gd name="T70" fmla="+- 0 4928 4314"/>
                <a:gd name="T71" fmla="*/ 4928 h 937"/>
                <a:gd name="T72" fmla="+- 0 1519 504"/>
                <a:gd name="T73" fmla="*/ T72 w 1072"/>
                <a:gd name="T74" fmla="+- 0 4849 4314"/>
                <a:gd name="T75" fmla="*/ 4849 h 937"/>
                <a:gd name="T76" fmla="+- 0 1514 504"/>
                <a:gd name="T77" fmla="*/ T76 w 1072"/>
                <a:gd name="T78" fmla="+- 0 4753 4314"/>
                <a:gd name="T79" fmla="*/ 4753 h 937"/>
                <a:gd name="T80" fmla="+- 0 543 504"/>
                <a:gd name="T81" fmla="*/ T80 w 1072"/>
                <a:gd name="T82" fmla="+- 0 4743 4314"/>
                <a:gd name="T83" fmla="*/ 4743 h 937"/>
                <a:gd name="T84" fmla="+- 0 525 504"/>
                <a:gd name="T85" fmla="*/ T84 w 1072"/>
                <a:gd name="T86" fmla="+- 0 4738 4314"/>
                <a:gd name="T87" fmla="*/ 4738 h 937"/>
                <a:gd name="T88" fmla="+- 0 604 504"/>
                <a:gd name="T89" fmla="*/ T88 w 1072"/>
                <a:gd name="T90" fmla="+- 0 4581 4314"/>
                <a:gd name="T91" fmla="*/ 4581 h 937"/>
                <a:gd name="T92" fmla="+- 0 543 504"/>
                <a:gd name="T93" fmla="*/ T92 w 1072"/>
                <a:gd name="T94" fmla="+- 0 4676 4314"/>
                <a:gd name="T95" fmla="*/ 4676 h 937"/>
                <a:gd name="T96" fmla="+- 0 1508 504"/>
                <a:gd name="T97" fmla="*/ T96 w 1072"/>
                <a:gd name="T98" fmla="+- 0 4743 4314"/>
                <a:gd name="T99" fmla="*/ 4743 h 937"/>
                <a:gd name="T100" fmla="+- 0 1444 504"/>
                <a:gd name="T101" fmla="*/ T100 w 1072"/>
                <a:gd name="T102" fmla="+- 0 4674 4314"/>
                <a:gd name="T103" fmla="*/ 4674 h 937"/>
                <a:gd name="T104" fmla="+- 0 1329 504"/>
                <a:gd name="T105" fmla="*/ T104 w 1072"/>
                <a:gd name="T106" fmla="+- 0 4648 4314"/>
                <a:gd name="T107" fmla="*/ 4648 h 937"/>
                <a:gd name="T108" fmla="+- 0 731 504"/>
                <a:gd name="T109" fmla="*/ T108 w 1072"/>
                <a:gd name="T110" fmla="+- 0 4643 4314"/>
                <a:gd name="T111" fmla="*/ 4643 h 937"/>
                <a:gd name="T112" fmla="+- 0 650 504"/>
                <a:gd name="T113" fmla="*/ T112 w 1072"/>
                <a:gd name="T114" fmla="+- 0 4566 4314"/>
                <a:gd name="T115" fmla="*/ 4566 h 937"/>
                <a:gd name="T116" fmla="+- 0 778 504"/>
                <a:gd name="T117" fmla="*/ T116 w 1072"/>
                <a:gd name="T118" fmla="+- 0 4419 4314"/>
                <a:gd name="T119" fmla="*/ 4419 h 937"/>
                <a:gd name="T120" fmla="+- 0 709 504"/>
                <a:gd name="T121" fmla="*/ T120 w 1072"/>
                <a:gd name="T122" fmla="+- 0 4487 4314"/>
                <a:gd name="T123" fmla="*/ 4487 h 937"/>
                <a:gd name="T124" fmla="+- 0 700 504"/>
                <a:gd name="T125" fmla="*/ T124 w 1072"/>
                <a:gd name="T126" fmla="+- 0 4588 4314"/>
                <a:gd name="T127" fmla="*/ 4588 h 937"/>
                <a:gd name="T128" fmla="+- 0 1334 504"/>
                <a:gd name="T129" fmla="*/ T128 w 1072"/>
                <a:gd name="T130" fmla="+- 0 4643 4314"/>
                <a:gd name="T131" fmla="*/ 4643 h 937"/>
                <a:gd name="T132" fmla="+- 0 1411 504"/>
                <a:gd name="T133" fmla="*/ T132 w 1072"/>
                <a:gd name="T134" fmla="+- 0 4538 4314"/>
                <a:gd name="T135" fmla="*/ 4538 h 937"/>
                <a:gd name="T136" fmla="+- 0 939 504"/>
                <a:gd name="T137" fmla="*/ T136 w 1072"/>
                <a:gd name="T138" fmla="+- 0 4486 4314"/>
                <a:gd name="T139" fmla="*/ 4486 h 937"/>
                <a:gd name="T140" fmla="+- 0 868 504"/>
                <a:gd name="T141" fmla="*/ T140 w 1072"/>
                <a:gd name="T142" fmla="+- 0 4409 4314"/>
                <a:gd name="T143" fmla="*/ 4409 h 937"/>
                <a:gd name="T144" fmla="+- 0 1131 504"/>
                <a:gd name="T145" fmla="*/ T144 w 1072"/>
                <a:gd name="T146" fmla="+- 0 4314 4314"/>
                <a:gd name="T147" fmla="*/ 4314 h 937"/>
                <a:gd name="T148" fmla="+- 0 1040 504"/>
                <a:gd name="T149" fmla="*/ T148 w 1072"/>
                <a:gd name="T150" fmla="+- 0 4354 4314"/>
                <a:gd name="T151" fmla="*/ 4354 h 937"/>
                <a:gd name="T152" fmla="+- 0 961 504"/>
                <a:gd name="T153" fmla="*/ T152 w 1072"/>
                <a:gd name="T154" fmla="+- 0 4436 4314"/>
                <a:gd name="T155" fmla="*/ 4436 h 937"/>
                <a:gd name="T156" fmla="+- 0 1414 504"/>
                <a:gd name="T157" fmla="*/ T156 w 1072"/>
                <a:gd name="T158" fmla="+- 0 4486 4314"/>
                <a:gd name="T159" fmla="*/ 4486 h 937"/>
                <a:gd name="T160" fmla="+- 0 1399 504"/>
                <a:gd name="T161" fmla="*/ T160 w 1072"/>
                <a:gd name="T162" fmla="+- 0 4448 4314"/>
                <a:gd name="T163" fmla="*/ 4448 h 937"/>
                <a:gd name="T164" fmla="+- 0 1156 504"/>
                <a:gd name="T165" fmla="*/ T164 w 1072"/>
                <a:gd name="T166" fmla="+- 0 4411 4314"/>
                <a:gd name="T167" fmla="*/ 4411 h 937"/>
                <a:gd name="T168" fmla="+- 0 1188 504"/>
                <a:gd name="T169" fmla="*/ T168 w 1072"/>
                <a:gd name="T170" fmla="+- 0 4364 4314"/>
                <a:gd name="T171" fmla="*/ 4364 h 937"/>
                <a:gd name="T172" fmla="+- 0 1197 504"/>
                <a:gd name="T173" fmla="*/ T172 w 1072"/>
                <a:gd name="T174" fmla="+- 0 4337 4314"/>
                <a:gd name="T175" fmla="*/ 4337 h 937"/>
                <a:gd name="T176" fmla="+- 0 1131 504"/>
                <a:gd name="T177" fmla="*/ T176 w 1072"/>
                <a:gd name="T178" fmla="+- 0 4314 4314"/>
                <a:gd name="T179" fmla="*/ 4314 h 937"/>
                <a:gd name="T180" fmla="+- 0 1188 504"/>
                <a:gd name="T181" fmla="*/ T180 w 1072"/>
                <a:gd name="T182" fmla="+- 0 4364 4314"/>
                <a:gd name="T183" fmla="*/ 4364 h 937"/>
                <a:gd name="T184" fmla="+- 0 1156 504"/>
                <a:gd name="T185" fmla="*/ T184 w 1072"/>
                <a:gd name="T186" fmla="+- 0 4411 4314"/>
                <a:gd name="T187" fmla="*/ 4411 h 937"/>
                <a:gd name="T188" fmla="+- 0 1207 504"/>
                <a:gd name="T189" fmla="*/ T188 w 1072"/>
                <a:gd name="T190" fmla="+- 0 4380 4314"/>
                <a:gd name="T191" fmla="*/ 4380 h 937"/>
                <a:gd name="T192" fmla="+- 0 1236 504"/>
                <a:gd name="T193" fmla="*/ T192 w 1072"/>
                <a:gd name="T194" fmla="+- 0 4357 4314"/>
                <a:gd name="T195" fmla="*/ 4357 h 937"/>
                <a:gd name="T196" fmla="+- 0 1207 504"/>
                <a:gd name="T197" fmla="*/ T196 w 1072"/>
                <a:gd name="T198" fmla="+- 0 4380 4314"/>
                <a:gd name="T199" fmla="*/ 4380 h 937"/>
                <a:gd name="T200" fmla="+- 0 1399 504"/>
                <a:gd name="T201" fmla="*/ T200 w 1072"/>
                <a:gd name="T202" fmla="+- 0 4448 4314"/>
                <a:gd name="T203" fmla="*/ 4448 h 937"/>
                <a:gd name="T204" fmla="+- 0 1345 504"/>
                <a:gd name="T205" fmla="*/ T204 w 1072"/>
                <a:gd name="T206" fmla="+- 0 4385 4314"/>
                <a:gd name="T207" fmla="*/ 4385 h 937"/>
                <a:gd name="T208" fmla="+- 0 1236 504"/>
                <a:gd name="T209" fmla="*/ T208 w 1072"/>
                <a:gd name="T210" fmla="+- 0 4357 4314"/>
                <a:gd name="T211" fmla="*/ 4357 h 93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</a:cxnLst>
              <a:rect l="0" t="0" r="r" b="b"/>
              <a:pathLst>
                <a:path w="1072" h="937">
                  <a:moveTo>
                    <a:pt x="996" y="829"/>
                  </a:moveTo>
                  <a:lnTo>
                    <a:pt x="562" y="829"/>
                  </a:lnTo>
                  <a:lnTo>
                    <a:pt x="591" y="891"/>
                  </a:lnTo>
                  <a:lnTo>
                    <a:pt x="637" y="925"/>
                  </a:lnTo>
                  <a:lnTo>
                    <a:pt x="695" y="937"/>
                  </a:lnTo>
                  <a:lnTo>
                    <a:pt x="758" y="931"/>
                  </a:lnTo>
                  <a:lnTo>
                    <a:pt x="820" y="913"/>
                  </a:lnTo>
                  <a:lnTo>
                    <a:pt x="874" y="887"/>
                  </a:lnTo>
                  <a:lnTo>
                    <a:pt x="893" y="869"/>
                  </a:lnTo>
                  <a:lnTo>
                    <a:pt x="948" y="855"/>
                  </a:lnTo>
                  <a:lnTo>
                    <a:pt x="995" y="829"/>
                  </a:lnTo>
                  <a:lnTo>
                    <a:pt x="996" y="829"/>
                  </a:lnTo>
                  <a:close/>
                  <a:moveTo>
                    <a:pt x="21" y="424"/>
                  </a:moveTo>
                  <a:lnTo>
                    <a:pt x="11" y="424"/>
                  </a:lnTo>
                  <a:lnTo>
                    <a:pt x="0" y="428"/>
                  </a:lnTo>
                  <a:lnTo>
                    <a:pt x="6" y="475"/>
                  </a:lnTo>
                  <a:lnTo>
                    <a:pt x="24" y="528"/>
                  </a:lnTo>
                  <a:lnTo>
                    <a:pt x="53" y="584"/>
                  </a:lnTo>
                  <a:lnTo>
                    <a:pt x="90" y="641"/>
                  </a:lnTo>
                  <a:lnTo>
                    <a:pt x="135" y="696"/>
                  </a:lnTo>
                  <a:lnTo>
                    <a:pt x="185" y="748"/>
                  </a:lnTo>
                  <a:lnTo>
                    <a:pt x="240" y="794"/>
                  </a:lnTo>
                  <a:lnTo>
                    <a:pt x="296" y="833"/>
                  </a:lnTo>
                  <a:lnTo>
                    <a:pt x="354" y="861"/>
                  </a:lnTo>
                  <a:lnTo>
                    <a:pt x="411" y="877"/>
                  </a:lnTo>
                  <a:lnTo>
                    <a:pt x="466" y="878"/>
                  </a:lnTo>
                  <a:lnTo>
                    <a:pt x="517" y="863"/>
                  </a:lnTo>
                  <a:lnTo>
                    <a:pt x="562" y="829"/>
                  </a:lnTo>
                  <a:lnTo>
                    <a:pt x="996" y="829"/>
                  </a:lnTo>
                  <a:lnTo>
                    <a:pt x="1034" y="794"/>
                  </a:lnTo>
                  <a:lnTo>
                    <a:pt x="1060" y="754"/>
                  </a:lnTo>
                  <a:lnTo>
                    <a:pt x="1072" y="713"/>
                  </a:lnTo>
                  <a:lnTo>
                    <a:pt x="1068" y="675"/>
                  </a:lnTo>
                  <a:lnTo>
                    <a:pt x="1045" y="643"/>
                  </a:lnTo>
                  <a:lnTo>
                    <a:pt x="1000" y="621"/>
                  </a:lnTo>
                  <a:lnTo>
                    <a:pt x="931" y="614"/>
                  </a:lnTo>
                  <a:lnTo>
                    <a:pt x="986" y="579"/>
                  </a:lnTo>
                  <a:lnTo>
                    <a:pt x="1015" y="535"/>
                  </a:lnTo>
                  <a:lnTo>
                    <a:pt x="1022" y="487"/>
                  </a:lnTo>
                  <a:lnTo>
                    <a:pt x="1010" y="439"/>
                  </a:lnTo>
                  <a:lnTo>
                    <a:pt x="1004" y="429"/>
                  </a:lnTo>
                  <a:lnTo>
                    <a:pt x="39" y="429"/>
                  </a:lnTo>
                  <a:lnTo>
                    <a:pt x="30" y="426"/>
                  </a:lnTo>
                  <a:lnTo>
                    <a:pt x="21" y="424"/>
                  </a:lnTo>
                  <a:close/>
                  <a:moveTo>
                    <a:pt x="146" y="252"/>
                  </a:moveTo>
                  <a:lnTo>
                    <a:pt x="100" y="267"/>
                  </a:lnTo>
                  <a:lnTo>
                    <a:pt x="62" y="306"/>
                  </a:lnTo>
                  <a:lnTo>
                    <a:pt x="39" y="362"/>
                  </a:lnTo>
                  <a:lnTo>
                    <a:pt x="39" y="429"/>
                  </a:lnTo>
                  <a:lnTo>
                    <a:pt x="1004" y="429"/>
                  </a:lnTo>
                  <a:lnTo>
                    <a:pt x="982" y="395"/>
                  </a:lnTo>
                  <a:lnTo>
                    <a:pt x="940" y="360"/>
                  </a:lnTo>
                  <a:lnTo>
                    <a:pt x="886" y="338"/>
                  </a:lnTo>
                  <a:lnTo>
                    <a:pt x="825" y="334"/>
                  </a:lnTo>
                  <a:lnTo>
                    <a:pt x="830" y="329"/>
                  </a:lnTo>
                  <a:lnTo>
                    <a:pt x="227" y="329"/>
                  </a:lnTo>
                  <a:lnTo>
                    <a:pt x="191" y="271"/>
                  </a:lnTo>
                  <a:lnTo>
                    <a:pt x="146" y="252"/>
                  </a:lnTo>
                  <a:close/>
                  <a:moveTo>
                    <a:pt x="319" y="91"/>
                  </a:moveTo>
                  <a:lnTo>
                    <a:pt x="274" y="105"/>
                  </a:lnTo>
                  <a:lnTo>
                    <a:pt x="234" y="133"/>
                  </a:lnTo>
                  <a:lnTo>
                    <a:pt x="205" y="173"/>
                  </a:lnTo>
                  <a:lnTo>
                    <a:pt x="190" y="221"/>
                  </a:lnTo>
                  <a:lnTo>
                    <a:pt x="196" y="274"/>
                  </a:lnTo>
                  <a:lnTo>
                    <a:pt x="227" y="329"/>
                  </a:lnTo>
                  <a:lnTo>
                    <a:pt x="830" y="329"/>
                  </a:lnTo>
                  <a:lnTo>
                    <a:pt x="878" y="279"/>
                  </a:lnTo>
                  <a:lnTo>
                    <a:pt x="907" y="224"/>
                  </a:lnTo>
                  <a:lnTo>
                    <a:pt x="910" y="172"/>
                  </a:lnTo>
                  <a:lnTo>
                    <a:pt x="435" y="172"/>
                  </a:lnTo>
                  <a:lnTo>
                    <a:pt x="404" y="121"/>
                  </a:lnTo>
                  <a:lnTo>
                    <a:pt x="364" y="95"/>
                  </a:lnTo>
                  <a:lnTo>
                    <a:pt x="319" y="91"/>
                  </a:lnTo>
                  <a:close/>
                  <a:moveTo>
                    <a:pt x="627" y="0"/>
                  </a:moveTo>
                  <a:lnTo>
                    <a:pt x="582" y="13"/>
                  </a:lnTo>
                  <a:lnTo>
                    <a:pt x="536" y="40"/>
                  </a:lnTo>
                  <a:lnTo>
                    <a:pt x="492" y="78"/>
                  </a:lnTo>
                  <a:lnTo>
                    <a:pt x="457" y="122"/>
                  </a:lnTo>
                  <a:lnTo>
                    <a:pt x="435" y="172"/>
                  </a:lnTo>
                  <a:lnTo>
                    <a:pt x="910" y="172"/>
                  </a:lnTo>
                  <a:lnTo>
                    <a:pt x="910" y="170"/>
                  </a:lnTo>
                  <a:lnTo>
                    <a:pt x="895" y="134"/>
                  </a:lnTo>
                  <a:lnTo>
                    <a:pt x="691" y="134"/>
                  </a:lnTo>
                  <a:lnTo>
                    <a:pt x="652" y="97"/>
                  </a:lnTo>
                  <a:lnTo>
                    <a:pt x="654" y="68"/>
                  </a:lnTo>
                  <a:lnTo>
                    <a:pt x="684" y="50"/>
                  </a:lnTo>
                  <a:lnTo>
                    <a:pt x="698" y="48"/>
                  </a:lnTo>
                  <a:lnTo>
                    <a:pt x="693" y="23"/>
                  </a:lnTo>
                  <a:lnTo>
                    <a:pt x="666" y="2"/>
                  </a:lnTo>
                  <a:lnTo>
                    <a:pt x="627" y="0"/>
                  </a:lnTo>
                  <a:close/>
                  <a:moveTo>
                    <a:pt x="698" y="48"/>
                  </a:moveTo>
                  <a:lnTo>
                    <a:pt x="684" y="50"/>
                  </a:lnTo>
                  <a:lnTo>
                    <a:pt x="654" y="68"/>
                  </a:lnTo>
                  <a:lnTo>
                    <a:pt x="652" y="97"/>
                  </a:lnTo>
                  <a:lnTo>
                    <a:pt x="691" y="134"/>
                  </a:lnTo>
                  <a:lnTo>
                    <a:pt x="703" y="66"/>
                  </a:lnTo>
                  <a:lnTo>
                    <a:pt x="698" y="48"/>
                  </a:lnTo>
                  <a:close/>
                  <a:moveTo>
                    <a:pt x="732" y="43"/>
                  </a:moveTo>
                  <a:lnTo>
                    <a:pt x="698" y="48"/>
                  </a:lnTo>
                  <a:lnTo>
                    <a:pt x="703" y="66"/>
                  </a:lnTo>
                  <a:lnTo>
                    <a:pt x="691" y="134"/>
                  </a:lnTo>
                  <a:lnTo>
                    <a:pt x="895" y="134"/>
                  </a:lnTo>
                  <a:lnTo>
                    <a:pt x="889" y="118"/>
                  </a:lnTo>
                  <a:lnTo>
                    <a:pt x="841" y="71"/>
                  </a:lnTo>
                  <a:lnTo>
                    <a:pt x="788" y="50"/>
                  </a:lnTo>
                  <a:lnTo>
                    <a:pt x="732" y="43"/>
                  </a:lnTo>
                  <a:close/>
                </a:path>
              </a:pathLst>
            </a:custGeom>
            <a:solidFill>
              <a:srgbClr val="82B8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AutoShape 25"/>
            <p:cNvSpPr>
              <a:spLocks/>
            </p:cNvSpPr>
            <p:nvPr/>
          </p:nvSpPr>
          <p:spPr bwMode="auto">
            <a:xfrm>
              <a:off x="419" y="4660"/>
              <a:ext cx="1431" cy="947"/>
            </a:xfrm>
            <a:custGeom>
              <a:avLst/>
              <a:gdLst>
                <a:gd name="T0" fmla="+- 0 1061 420"/>
                <a:gd name="T1" fmla="*/ T0 w 1431"/>
                <a:gd name="T2" fmla="+- 0 5200 4660"/>
                <a:gd name="T3" fmla="*/ 5200 h 947"/>
                <a:gd name="T4" fmla="+- 0 1048 420"/>
                <a:gd name="T5" fmla="*/ T4 w 1431"/>
                <a:gd name="T6" fmla="+- 0 5115 4660"/>
                <a:gd name="T7" fmla="*/ 5115 h 947"/>
                <a:gd name="T8" fmla="+- 0 1035 420"/>
                <a:gd name="T9" fmla="*/ T8 w 1431"/>
                <a:gd name="T10" fmla="+- 0 5009 4660"/>
                <a:gd name="T11" fmla="*/ 5009 h 947"/>
                <a:gd name="T12" fmla="+- 0 913 420"/>
                <a:gd name="T13" fmla="*/ T12 w 1431"/>
                <a:gd name="T14" fmla="+- 0 4962 4660"/>
                <a:gd name="T15" fmla="*/ 4962 h 947"/>
                <a:gd name="T16" fmla="+- 0 870 420"/>
                <a:gd name="T17" fmla="*/ T16 w 1431"/>
                <a:gd name="T18" fmla="+- 0 4862 4660"/>
                <a:gd name="T19" fmla="*/ 4862 h 947"/>
                <a:gd name="T20" fmla="+- 0 836 420"/>
                <a:gd name="T21" fmla="*/ T20 w 1431"/>
                <a:gd name="T22" fmla="+- 0 4812 4660"/>
                <a:gd name="T23" fmla="*/ 4812 h 947"/>
                <a:gd name="T24" fmla="+- 0 757 420"/>
                <a:gd name="T25" fmla="*/ T24 w 1431"/>
                <a:gd name="T26" fmla="+- 0 4733 4660"/>
                <a:gd name="T27" fmla="*/ 4733 h 947"/>
                <a:gd name="T28" fmla="+- 0 677 420"/>
                <a:gd name="T29" fmla="*/ T28 w 1431"/>
                <a:gd name="T30" fmla="+- 0 4707 4660"/>
                <a:gd name="T31" fmla="*/ 4707 h 947"/>
                <a:gd name="T32" fmla="+- 0 615 420"/>
                <a:gd name="T33" fmla="*/ T32 w 1431"/>
                <a:gd name="T34" fmla="+- 0 4767 4660"/>
                <a:gd name="T35" fmla="*/ 4767 h 947"/>
                <a:gd name="T36" fmla="+- 0 608 420"/>
                <a:gd name="T37" fmla="*/ T36 w 1431"/>
                <a:gd name="T38" fmla="+- 0 4770 4660"/>
                <a:gd name="T39" fmla="*/ 4770 h 947"/>
                <a:gd name="T40" fmla="+- 0 562 420"/>
                <a:gd name="T41" fmla="*/ T40 w 1431"/>
                <a:gd name="T42" fmla="+- 0 4683 4660"/>
                <a:gd name="T43" fmla="*/ 4683 h 947"/>
                <a:gd name="T44" fmla="+- 0 470 420"/>
                <a:gd name="T45" fmla="*/ T44 w 1431"/>
                <a:gd name="T46" fmla="+- 0 4660 4660"/>
                <a:gd name="T47" fmla="*/ 4660 h 947"/>
                <a:gd name="T48" fmla="+- 0 420 420"/>
                <a:gd name="T49" fmla="*/ T48 w 1431"/>
                <a:gd name="T50" fmla="+- 0 5588 4660"/>
                <a:gd name="T51" fmla="*/ 5588 h 947"/>
                <a:gd name="T52" fmla="+- 0 490 420"/>
                <a:gd name="T53" fmla="*/ T52 w 1431"/>
                <a:gd name="T54" fmla="+- 0 5598 4660"/>
                <a:gd name="T55" fmla="*/ 5598 h 947"/>
                <a:gd name="T56" fmla="+- 0 593 420"/>
                <a:gd name="T57" fmla="*/ T56 w 1431"/>
                <a:gd name="T58" fmla="+- 0 5545 4660"/>
                <a:gd name="T59" fmla="*/ 5545 h 947"/>
                <a:gd name="T60" fmla="+- 0 683 420"/>
                <a:gd name="T61" fmla="*/ T60 w 1431"/>
                <a:gd name="T62" fmla="+- 0 5514 4660"/>
                <a:gd name="T63" fmla="*/ 5514 h 947"/>
                <a:gd name="T64" fmla="+- 0 705 420"/>
                <a:gd name="T65" fmla="*/ T64 w 1431"/>
                <a:gd name="T66" fmla="+- 0 5591 4660"/>
                <a:gd name="T67" fmla="*/ 5591 h 947"/>
                <a:gd name="T68" fmla="+- 0 837 420"/>
                <a:gd name="T69" fmla="*/ T68 w 1431"/>
                <a:gd name="T70" fmla="+- 0 5602 4660"/>
                <a:gd name="T71" fmla="*/ 5602 h 947"/>
                <a:gd name="T72" fmla="+- 0 901 420"/>
                <a:gd name="T73" fmla="*/ T72 w 1431"/>
                <a:gd name="T74" fmla="+- 0 5526 4660"/>
                <a:gd name="T75" fmla="*/ 5526 h 947"/>
                <a:gd name="T76" fmla="+- 0 956 420"/>
                <a:gd name="T77" fmla="*/ T76 w 1431"/>
                <a:gd name="T78" fmla="+- 0 5469 4660"/>
                <a:gd name="T79" fmla="*/ 5469 h 947"/>
                <a:gd name="T80" fmla="+- 0 1011 420"/>
                <a:gd name="T81" fmla="*/ T80 w 1431"/>
                <a:gd name="T82" fmla="+- 0 5453 4660"/>
                <a:gd name="T83" fmla="*/ 5453 h 947"/>
                <a:gd name="T84" fmla="+- 0 1038 420"/>
                <a:gd name="T85" fmla="*/ T84 w 1431"/>
                <a:gd name="T86" fmla="+- 0 5381 4660"/>
                <a:gd name="T87" fmla="*/ 5381 h 947"/>
                <a:gd name="T88" fmla="+- 0 1002 420"/>
                <a:gd name="T89" fmla="*/ T88 w 1431"/>
                <a:gd name="T90" fmla="+- 0 5325 4660"/>
                <a:gd name="T91" fmla="*/ 5325 h 947"/>
                <a:gd name="T92" fmla="+- 0 1085 420"/>
                <a:gd name="T93" fmla="*/ T92 w 1431"/>
                <a:gd name="T94" fmla="+- 0 5244 4660"/>
                <a:gd name="T95" fmla="*/ 5244 h 947"/>
                <a:gd name="T96" fmla="+- 0 1850 420"/>
                <a:gd name="T97" fmla="*/ T96 w 1431"/>
                <a:gd name="T98" fmla="+- 0 5024 4660"/>
                <a:gd name="T99" fmla="*/ 5024 h 947"/>
                <a:gd name="T100" fmla="+- 0 1822 420"/>
                <a:gd name="T101" fmla="*/ T100 w 1431"/>
                <a:gd name="T102" fmla="+- 0 4960 4660"/>
                <a:gd name="T103" fmla="*/ 4960 h 947"/>
                <a:gd name="T104" fmla="+- 0 1788 420"/>
                <a:gd name="T105" fmla="*/ T104 w 1431"/>
                <a:gd name="T106" fmla="+- 0 4940 4660"/>
                <a:gd name="T107" fmla="*/ 4940 h 947"/>
                <a:gd name="T108" fmla="+- 0 1680 420"/>
                <a:gd name="T109" fmla="*/ T108 w 1431"/>
                <a:gd name="T110" fmla="+- 0 4960 4660"/>
                <a:gd name="T111" fmla="*/ 4960 h 947"/>
                <a:gd name="T112" fmla="+- 0 1711 420"/>
                <a:gd name="T113" fmla="*/ T112 w 1431"/>
                <a:gd name="T114" fmla="+- 0 4910 4660"/>
                <a:gd name="T115" fmla="*/ 4910 h 947"/>
                <a:gd name="T116" fmla="+- 0 1716 420"/>
                <a:gd name="T117" fmla="*/ T116 w 1431"/>
                <a:gd name="T118" fmla="+- 0 4829 4660"/>
                <a:gd name="T119" fmla="*/ 4829 h 947"/>
                <a:gd name="T120" fmla="+- 0 1693 420"/>
                <a:gd name="T121" fmla="*/ T120 w 1431"/>
                <a:gd name="T122" fmla="+- 0 4772 4660"/>
                <a:gd name="T123" fmla="*/ 4772 h 947"/>
                <a:gd name="T124" fmla="+- 0 1663 420"/>
                <a:gd name="T125" fmla="*/ T124 w 1431"/>
                <a:gd name="T126" fmla="+- 0 4731 4660"/>
                <a:gd name="T127" fmla="*/ 4731 h 947"/>
                <a:gd name="T128" fmla="+- 0 1658 420"/>
                <a:gd name="T129" fmla="*/ T128 w 1431"/>
                <a:gd name="T130" fmla="+- 0 5237 4660"/>
                <a:gd name="T131" fmla="*/ 5237 h 947"/>
                <a:gd name="T132" fmla="+- 0 1659 420"/>
                <a:gd name="T133" fmla="*/ T132 w 1431"/>
                <a:gd name="T134" fmla="+- 0 5236 4660"/>
                <a:gd name="T135" fmla="*/ 5236 h 947"/>
                <a:gd name="T136" fmla="+- 0 1663 420"/>
                <a:gd name="T137" fmla="*/ T136 w 1431"/>
                <a:gd name="T138" fmla="+- 0 4731 4660"/>
                <a:gd name="T139" fmla="*/ 4731 h 947"/>
                <a:gd name="T140" fmla="+- 0 1596 420"/>
                <a:gd name="T141" fmla="*/ T140 w 1431"/>
                <a:gd name="T142" fmla="+- 0 4691 4660"/>
                <a:gd name="T143" fmla="*/ 4691 h 947"/>
                <a:gd name="T144" fmla="+- 0 1508 420"/>
                <a:gd name="T145" fmla="*/ T144 w 1431"/>
                <a:gd name="T146" fmla="+- 0 4718 4660"/>
                <a:gd name="T147" fmla="*/ 4718 h 947"/>
                <a:gd name="T148" fmla="+- 0 1408 420"/>
                <a:gd name="T149" fmla="*/ T148 w 1431"/>
                <a:gd name="T150" fmla="+- 0 4739 4660"/>
                <a:gd name="T151" fmla="*/ 4739 h 947"/>
                <a:gd name="T152" fmla="+- 0 1295 420"/>
                <a:gd name="T153" fmla="*/ T152 w 1431"/>
                <a:gd name="T154" fmla="+- 0 4715 4660"/>
                <a:gd name="T155" fmla="*/ 4715 h 947"/>
                <a:gd name="T156" fmla="+- 0 1211 420"/>
                <a:gd name="T157" fmla="*/ T156 w 1431"/>
                <a:gd name="T158" fmla="+- 0 4739 4660"/>
                <a:gd name="T159" fmla="*/ 4739 h 947"/>
                <a:gd name="T160" fmla="+- 0 1193 420"/>
                <a:gd name="T161" fmla="*/ T160 w 1431"/>
                <a:gd name="T162" fmla="+- 0 4807 4660"/>
                <a:gd name="T163" fmla="*/ 4807 h 947"/>
                <a:gd name="T164" fmla="+- 0 1276 420"/>
                <a:gd name="T165" fmla="*/ T164 w 1431"/>
                <a:gd name="T166" fmla="+- 0 4910 4660"/>
                <a:gd name="T167" fmla="*/ 4910 h 947"/>
                <a:gd name="T168" fmla="+- 0 1155 420"/>
                <a:gd name="T169" fmla="*/ T168 w 1431"/>
                <a:gd name="T170" fmla="+- 0 4901 4660"/>
                <a:gd name="T171" fmla="*/ 4901 h 947"/>
                <a:gd name="T172" fmla="+- 0 1136 420"/>
                <a:gd name="T173" fmla="*/ T172 w 1431"/>
                <a:gd name="T174" fmla="+- 0 4960 4660"/>
                <a:gd name="T175" fmla="*/ 4960 h 947"/>
                <a:gd name="T176" fmla="+- 0 1208 420"/>
                <a:gd name="T177" fmla="*/ T176 w 1431"/>
                <a:gd name="T178" fmla="+- 0 5035 4660"/>
                <a:gd name="T179" fmla="*/ 5035 h 947"/>
                <a:gd name="T180" fmla="+- 0 1263 420"/>
                <a:gd name="T181" fmla="*/ T180 w 1431"/>
                <a:gd name="T182" fmla="+- 0 5124 4660"/>
                <a:gd name="T183" fmla="*/ 5124 h 947"/>
                <a:gd name="T184" fmla="+- 0 1326 420"/>
                <a:gd name="T185" fmla="*/ T184 w 1431"/>
                <a:gd name="T186" fmla="+- 0 5207 4660"/>
                <a:gd name="T187" fmla="*/ 5207 h 947"/>
                <a:gd name="T188" fmla="+- 0 1437 420"/>
                <a:gd name="T189" fmla="*/ T188 w 1431"/>
                <a:gd name="T190" fmla="+- 0 5218 4660"/>
                <a:gd name="T191" fmla="*/ 5218 h 947"/>
                <a:gd name="T192" fmla="+- 0 1511 420"/>
                <a:gd name="T193" fmla="*/ T192 w 1431"/>
                <a:gd name="T194" fmla="+- 0 5254 4660"/>
                <a:gd name="T195" fmla="*/ 5254 h 947"/>
                <a:gd name="T196" fmla="+- 0 1623 420"/>
                <a:gd name="T197" fmla="*/ T196 w 1431"/>
                <a:gd name="T198" fmla="+- 0 5296 4660"/>
                <a:gd name="T199" fmla="*/ 5296 h 947"/>
                <a:gd name="T200" fmla="+- 0 1709 420"/>
                <a:gd name="T201" fmla="*/ T200 w 1431"/>
                <a:gd name="T202" fmla="+- 0 5266 4660"/>
                <a:gd name="T203" fmla="*/ 5266 h 947"/>
                <a:gd name="T204" fmla="+- 0 1725 420"/>
                <a:gd name="T205" fmla="*/ T204 w 1431"/>
                <a:gd name="T206" fmla="+- 0 5240 4660"/>
                <a:gd name="T207" fmla="*/ 5240 h 947"/>
                <a:gd name="T208" fmla="+- 0 1727 420"/>
                <a:gd name="T209" fmla="*/ T208 w 1431"/>
                <a:gd name="T210" fmla="+- 0 5235 4660"/>
                <a:gd name="T211" fmla="*/ 5235 h 947"/>
                <a:gd name="T212" fmla="+- 0 1740 420"/>
                <a:gd name="T213" fmla="*/ T212 w 1431"/>
                <a:gd name="T214" fmla="+- 0 5188 4660"/>
                <a:gd name="T215" fmla="*/ 5188 h 947"/>
                <a:gd name="T216" fmla="+- 0 1788 420"/>
                <a:gd name="T217" fmla="*/ T216 w 1431"/>
                <a:gd name="T218" fmla="+- 0 5199 4660"/>
                <a:gd name="T219" fmla="*/ 5199 h 947"/>
                <a:gd name="T220" fmla="+- 0 1801 420"/>
                <a:gd name="T221" fmla="*/ T220 w 1431"/>
                <a:gd name="T222" fmla="+- 0 5188 4660"/>
                <a:gd name="T223" fmla="*/ 5188 h 947"/>
                <a:gd name="T224" fmla="+- 0 1829 420"/>
                <a:gd name="T225" fmla="*/ T224 w 1431"/>
                <a:gd name="T226" fmla="+- 0 5148 4660"/>
                <a:gd name="T227" fmla="*/ 5148 h 947"/>
                <a:gd name="T228" fmla="+- 0 1850 420"/>
                <a:gd name="T229" fmla="*/ T228 w 1431"/>
                <a:gd name="T230" fmla="+- 0 5066 4660"/>
                <a:gd name="T231" fmla="*/ 5066 h 9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  <a:cxn ang="0">
                  <a:pos x="T225" y="T227"/>
                </a:cxn>
                <a:cxn ang="0">
                  <a:pos x="T229" y="T231"/>
                </a:cxn>
              </a:cxnLst>
              <a:rect l="0" t="0" r="r" b="b"/>
              <a:pathLst>
                <a:path w="1431" h="947">
                  <a:moveTo>
                    <a:pt x="665" y="584"/>
                  </a:moveTo>
                  <a:lnTo>
                    <a:pt x="641" y="540"/>
                  </a:lnTo>
                  <a:lnTo>
                    <a:pt x="573" y="509"/>
                  </a:lnTo>
                  <a:lnTo>
                    <a:pt x="628" y="455"/>
                  </a:lnTo>
                  <a:lnTo>
                    <a:pt x="639" y="399"/>
                  </a:lnTo>
                  <a:lnTo>
                    <a:pt x="615" y="349"/>
                  </a:lnTo>
                  <a:lnTo>
                    <a:pt x="563" y="313"/>
                  </a:lnTo>
                  <a:lnTo>
                    <a:pt x="493" y="302"/>
                  </a:lnTo>
                  <a:lnTo>
                    <a:pt x="476" y="253"/>
                  </a:lnTo>
                  <a:lnTo>
                    <a:pt x="450" y="202"/>
                  </a:lnTo>
                  <a:lnTo>
                    <a:pt x="434" y="179"/>
                  </a:lnTo>
                  <a:lnTo>
                    <a:pt x="416" y="152"/>
                  </a:lnTo>
                  <a:lnTo>
                    <a:pt x="378" y="108"/>
                  </a:lnTo>
                  <a:lnTo>
                    <a:pt x="337" y="73"/>
                  </a:lnTo>
                  <a:lnTo>
                    <a:pt x="295" y="51"/>
                  </a:lnTo>
                  <a:lnTo>
                    <a:pt x="257" y="47"/>
                  </a:lnTo>
                  <a:lnTo>
                    <a:pt x="222" y="64"/>
                  </a:lnTo>
                  <a:lnTo>
                    <a:pt x="195" y="107"/>
                  </a:lnTo>
                  <a:lnTo>
                    <a:pt x="178" y="179"/>
                  </a:lnTo>
                  <a:lnTo>
                    <a:pt x="188" y="110"/>
                  </a:lnTo>
                  <a:lnTo>
                    <a:pt x="174" y="58"/>
                  </a:lnTo>
                  <a:lnTo>
                    <a:pt x="142" y="23"/>
                  </a:lnTo>
                  <a:lnTo>
                    <a:pt x="99" y="4"/>
                  </a:lnTo>
                  <a:lnTo>
                    <a:pt x="50" y="0"/>
                  </a:lnTo>
                  <a:lnTo>
                    <a:pt x="0" y="12"/>
                  </a:lnTo>
                  <a:lnTo>
                    <a:pt x="0" y="928"/>
                  </a:lnTo>
                  <a:lnTo>
                    <a:pt x="13" y="934"/>
                  </a:lnTo>
                  <a:lnTo>
                    <a:pt x="70" y="938"/>
                  </a:lnTo>
                  <a:lnTo>
                    <a:pt x="126" y="921"/>
                  </a:lnTo>
                  <a:lnTo>
                    <a:pt x="173" y="885"/>
                  </a:lnTo>
                  <a:lnTo>
                    <a:pt x="206" y="827"/>
                  </a:lnTo>
                  <a:lnTo>
                    <a:pt x="263" y="854"/>
                  </a:lnTo>
                  <a:lnTo>
                    <a:pt x="280" y="854"/>
                  </a:lnTo>
                  <a:lnTo>
                    <a:pt x="285" y="931"/>
                  </a:lnTo>
                  <a:lnTo>
                    <a:pt x="356" y="947"/>
                  </a:lnTo>
                  <a:lnTo>
                    <a:pt x="417" y="942"/>
                  </a:lnTo>
                  <a:lnTo>
                    <a:pt x="460" y="916"/>
                  </a:lnTo>
                  <a:lnTo>
                    <a:pt x="481" y="866"/>
                  </a:lnTo>
                  <a:lnTo>
                    <a:pt x="474" y="793"/>
                  </a:lnTo>
                  <a:lnTo>
                    <a:pt x="536" y="809"/>
                  </a:lnTo>
                  <a:lnTo>
                    <a:pt x="586" y="798"/>
                  </a:lnTo>
                  <a:lnTo>
                    <a:pt x="591" y="793"/>
                  </a:lnTo>
                  <a:lnTo>
                    <a:pt x="616" y="767"/>
                  </a:lnTo>
                  <a:lnTo>
                    <a:pt x="618" y="721"/>
                  </a:lnTo>
                  <a:lnTo>
                    <a:pt x="594" y="683"/>
                  </a:lnTo>
                  <a:lnTo>
                    <a:pt x="582" y="665"/>
                  </a:lnTo>
                  <a:lnTo>
                    <a:pt x="646" y="629"/>
                  </a:lnTo>
                  <a:lnTo>
                    <a:pt x="665" y="584"/>
                  </a:lnTo>
                  <a:moveTo>
                    <a:pt x="1430" y="406"/>
                  </a:moveTo>
                  <a:lnTo>
                    <a:pt x="1430" y="364"/>
                  </a:lnTo>
                  <a:lnTo>
                    <a:pt x="1421" y="326"/>
                  </a:lnTo>
                  <a:lnTo>
                    <a:pt x="1402" y="300"/>
                  </a:lnTo>
                  <a:lnTo>
                    <a:pt x="1400" y="297"/>
                  </a:lnTo>
                  <a:lnTo>
                    <a:pt x="1368" y="280"/>
                  </a:lnTo>
                  <a:lnTo>
                    <a:pt x="1321" y="280"/>
                  </a:lnTo>
                  <a:lnTo>
                    <a:pt x="1260" y="300"/>
                  </a:lnTo>
                  <a:lnTo>
                    <a:pt x="1288" y="262"/>
                  </a:lnTo>
                  <a:lnTo>
                    <a:pt x="1291" y="250"/>
                  </a:lnTo>
                  <a:lnTo>
                    <a:pt x="1299" y="217"/>
                  </a:lnTo>
                  <a:lnTo>
                    <a:pt x="1296" y="169"/>
                  </a:lnTo>
                  <a:lnTo>
                    <a:pt x="1279" y="121"/>
                  </a:lnTo>
                  <a:lnTo>
                    <a:pt x="1273" y="112"/>
                  </a:lnTo>
                  <a:lnTo>
                    <a:pt x="1252" y="79"/>
                  </a:lnTo>
                  <a:lnTo>
                    <a:pt x="1243" y="71"/>
                  </a:lnTo>
                  <a:lnTo>
                    <a:pt x="1243" y="580"/>
                  </a:lnTo>
                  <a:lnTo>
                    <a:pt x="1238" y="577"/>
                  </a:lnTo>
                  <a:lnTo>
                    <a:pt x="1236" y="575"/>
                  </a:lnTo>
                  <a:lnTo>
                    <a:pt x="1239" y="576"/>
                  </a:lnTo>
                  <a:lnTo>
                    <a:pt x="1243" y="580"/>
                  </a:lnTo>
                  <a:lnTo>
                    <a:pt x="1243" y="71"/>
                  </a:lnTo>
                  <a:lnTo>
                    <a:pt x="1217" y="48"/>
                  </a:lnTo>
                  <a:lnTo>
                    <a:pt x="1176" y="31"/>
                  </a:lnTo>
                  <a:lnTo>
                    <a:pt x="1132" y="33"/>
                  </a:lnTo>
                  <a:lnTo>
                    <a:pt x="1088" y="58"/>
                  </a:lnTo>
                  <a:lnTo>
                    <a:pt x="1044" y="112"/>
                  </a:lnTo>
                  <a:lnTo>
                    <a:pt x="988" y="79"/>
                  </a:lnTo>
                  <a:lnTo>
                    <a:pt x="930" y="60"/>
                  </a:lnTo>
                  <a:lnTo>
                    <a:pt x="875" y="55"/>
                  </a:lnTo>
                  <a:lnTo>
                    <a:pt x="827" y="61"/>
                  </a:lnTo>
                  <a:lnTo>
                    <a:pt x="791" y="79"/>
                  </a:lnTo>
                  <a:lnTo>
                    <a:pt x="772" y="108"/>
                  </a:lnTo>
                  <a:lnTo>
                    <a:pt x="773" y="147"/>
                  </a:lnTo>
                  <a:lnTo>
                    <a:pt x="799" y="194"/>
                  </a:lnTo>
                  <a:lnTo>
                    <a:pt x="856" y="250"/>
                  </a:lnTo>
                  <a:lnTo>
                    <a:pt x="782" y="233"/>
                  </a:lnTo>
                  <a:lnTo>
                    <a:pt x="735" y="241"/>
                  </a:lnTo>
                  <a:lnTo>
                    <a:pt x="714" y="265"/>
                  </a:lnTo>
                  <a:lnTo>
                    <a:pt x="716" y="300"/>
                  </a:lnTo>
                  <a:lnTo>
                    <a:pt x="742" y="339"/>
                  </a:lnTo>
                  <a:lnTo>
                    <a:pt x="788" y="375"/>
                  </a:lnTo>
                  <a:lnTo>
                    <a:pt x="853" y="403"/>
                  </a:lnTo>
                  <a:lnTo>
                    <a:pt x="843" y="464"/>
                  </a:lnTo>
                  <a:lnTo>
                    <a:pt x="864" y="513"/>
                  </a:lnTo>
                  <a:lnTo>
                    <a:pt x="906" y="547"/>
                  </a:lnTo>
                  <a:lnTo>
                    <a:pt x="961" y="563"/>
                  </a:lnTo>
                  <a:lnTo>
                    <a:pt x="1017" y="558"/>
                  </a:lnTo>
                  <a:lnTo>
                    <a:pt x="1065" y="528"/>
                  </a:lnTo>
                  <a:lnTo>
                    <a:pt x="1091" y="594"/>
                  </a:lnTo>
                  <a:lnTo>
                    <a:pt x="1141" y="631"/>
                  </a:lnTo>
                  <a:lnTo>
                    <a:pt x="1203" y="636"/>
                  </a:lnTo>
                  <a:lnTo>
                    <a:pt x="1265" y="603"/>
                  </a:lnTo>
                  <a:lnTo>
                    <a:pt x="1289" y="606"/>
                  </a:lnTo>
                  <a:lnTo>
                    <a:pt x="1291" y="603"/>
                  </a:lnTo>
                  <a:lnTo>
                    <a:pt x="1305" y="580"/>
                  </a:lnTo>
                  <a:lnTo>
                    <a:pt x="1306" y="578"/>
                  </a:lnTo>
                  <a:lnTo>
                    <a:pt x="1307" y="575"/>
                  </a:lnTo>
                  <a:lnTo>
                    <a:pt x="1317" y="544"/>
                  </a:lnTo>
                  <a:lnTo>
                    <a:pt x="1320" y="528"/>
                  </a:lnTo>
                  <a:lnTo>
                    <a:pt x="1344" y="543"/>
                  </a:lnTo>
                  <a:lnTo>
                    <a:pt x="1368" y="539"/>
                  </a:lnTo>
                  <a:lnTo>
                    <a:pt x="1381" y="528"/>
                  </a:lnTo>
                  <a:lnTo>
                    <a:pt x="1390" y="519"/>
                  </a:lnTo>
                  <a:lnTo>
                    <a:pt x="1409" y="488"/>
                  </a:lnTo>
                  <a:lnTo>
                    <a:pt x="1423" y="449"/>
                  </a:lnTo>
                  <a:lnTo>
                    <a:pt x="1430" y="406"/>
                  </a:lnTo>
                </a:path>
              </a:pathLst>
            </a:custGeom>
            <a:solidFill>
              <a:srgbClr val="A0C1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050" name="Picture 2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6" y="4555"/>
              <a:ext cx="193" cy="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1" name="Picture 27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5" y="4594"/>
              <a:ext cx="114" cy="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2" name="Picture 28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7" y="4514"/>
              <a:ext cx="193" cy="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3" name="Picture 29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6" y="4553"/>
              <a:ext cx="114" cy="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4" name="Picture 3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3" y="4574"/>
              <a:ext cx="280" cy="3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5" name="Picture 31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2" y="4613"/>
              <a:ext cx="114" cy="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AutoShape 32"/>
            <p:cNvSpPr>
              <a:spLocks/>
            </p:cNvSpPr>
            <p:nvPr/>
          </p:nvSpPr>
          <p:spPr bwMode="auto">
            <a:xfrm>
              <a:off x="2750" y="4778"/>
              <a:ext cx="75" cy="75"/>
            </a:xfrm>
            <a:custGeom>
              <a:avLst/>
              <a:gdLst>
                <a:gd name="T0" fmla="+- 0 2788 2751"/>
                <a:gd name="T1" fmla="*/ T0 w 75"/>
                <a:gd name="T2" fmla="+- 0 4816 4779"/>
                <a:gd name="T3" fmla="*/ 4816 h 75"/>
                <a:gd name="T4" fmla="+- 0 2780 2751"/>
                <a:gd name="T5" fmla="*/ T4 w 75"/>
                <a:gd name="T6" fmla="+- 0 4837 4779"/>
                <a:gd name="T7" fmla="*/ 4837 h 75"/>
                <a:gd name="T8" fmla="+- 0 2789 2751"/>
                <a:gd name="T9" fmla="*/ T8 w 75"/>
                <a:gd name="T10" fmla="+- 0 4853 4779"/>
                <a:gd name="T11" fmla="*/ 4853 h 75"/>
                <a:gd name="T12" fmla="+- 0 2807 2751"/>
                <a:gd name="T13" fmla="*/ T12 w 75"/>
                <a:gd name="T14" fmla="+- 0 4849 4779"/>
                <a:gd name="T15" fmla="*/ 4849 h 75"/>
                <a:gd name="T16" fmla="+- 0 2806 2751"/>
                <a:gd name="T17" fmla="*/ T16 w 75"/>
                <a:gd name="T18" fmla="+- 0 4845 4779"/>
                <a:gd name="T19" fmla="*/ 4845 h 75"/>
                <a:gd name="T20" fmla="+- 0 2817 2751"/>
                <a:gd name="T21" fmla="*/ T20 w 75"/>
                <a:gd name="T22" fmla="+- 0 4837 4779"/>
                <a:gd name="T23" fmla="*/ 4837 h 75"/>
                <a:gd name="T24" fmla="+- 0 2788 2751"/>
                <a:gd name="T25" fmla="*/ T24 w 75"/>
                <a:gd name="T26" fmla="+- 0 4816 4779"/>
                <a:gd name="T27" fmla="*/ 4816 h 75"/>
                <a:gd name="T28" fmla="+- 0 2797 2751"/>
                <a:gd name="T29" fmla="*/ T28 w 75"/>
                <a:gd name="T30" fmla="+- 0 4849 4779"/>
                <a:gd name="T31" fmla="*/ 4849 h 75"/>
                <a:gd name="T32" fmla="+- 0 2807 2751"/>
                <a:gd name="T33" fmla="*/ T32 w 75"/>
                <a:gd name="T34" fmla="+- 0 4849 4779"/>
                <a:gd name="T35" fmla="*/ 4849 h 75"/>
                <a:gd name="T36" fmla="+- 0 2759 2751"/>
                <a:gd name="T37" fmla="*/ T36 w 75"/>
                <a:gd name="T38" fmla="+- 0 4834 4779"/>
                <a:gd name="T39" fmla="*/ 4834 h 75"/>
                <a:gd name="T40" fmla="+- 0 2763 2751"/>
                <a:gd name="T41" fmla="*/ T40 w 75"/>
                <a:gd name="T42" fmla="+- 0 4843 4779"/>
                <a:gd name="T43" fmla="*/ 4843 h 75"/>
                <a:gd name="T44" fmla="+- 0 2780 2751"/>
                <a:gd name="T45" fmla="*/ T44 w 75"/>
                <a:gd name="T46" fmla="+- 0 4837 4779"/>
                <a:gd name="T47" fmla="*/ 4837 h 75"/>
                <a:gd name="T48" fmla="+- 0 2767 2751"/>
                <a:gd name="T49" fmla="*/ T48 w 75"/>
                <a:gd name="T50" fmla="+- 0 4808 4779"/>
                <a:gd name="T51" fmla="*/ 4808 h 75"/>
                <a:gd name="T52" fmla="+- 0 2751 2751"/>
                <a:gd name="T53" fmla="*/ T52 w 75"/>
                <a:gd name="T54" fmla="+- 0 4816 4779"/>
                <a:gd name="T55" fmla="*/ 4816 h 75"/>
                <a:gd name="T56" fmla="+- 0 2751 2751"/>
                <a:gd name="T57" fmla="*/ T56 w 75"/>
                <a:gd name="T58" fmla="+- 0 4827 4779"/>
                <a:gd name="T59" fmla="*/ 4827 h 75"/>
                <a:gd name="T60" fmla="+- 0 2759 2751"/>
                <a:gd name="T61" fmla="*/ T60 w 75"/>
                <a:gd name="T62" fmla="+- 0 4834 4779"/>
                <a:gd name="T63" fmla="*/ 4834 h 75"/>
                <a:gd name="T64" fmla="+- 0 2788 2751"/>
                <a:gd name="T65" fmla="*/ T64 w 75"/>
                <a:gd name="T66" fmla="+- 0 4816 4779"/>
                <a:gd name="T67" fmla="*/ 4816 h 75"/>
                <a:gd name="T68" fmla="+- 0 2788 2751"/>
                <a:gd name="T69" fmla="*/ T68 w 75"/>
                <a:gd name="T70" fmla="+- 0 4816 4779"/>
                <a:gd name="T71" fmla="*/ 4816 h 75"/>
                <a:gd name="T72" fmla="+- 0 2825 2751"/>
                <a:gd name="T73" fmla="*/ T72 w 75"/>
                <a:gd name="T74" fmla="+- 0 4816 4779"/>
                <a:gd name="T75" fmla="*/ 4816 h 75"/>
                <a:gd name="T76" fmla="+- 0 2786 2751"/>
                <a:gd name="T77" fmla="*/ T76 w 75"/>
                <a:gd name="T78" fmla="+- 0 4815 4779"/>
                <a:gd name="T79" fmla="*/ 4815 h 75"/>
                <a:gd name="T80" fmla="+- 0 2825 2751"/>
                <a:gd name="T81" fmla="*/ T80 w 75"/>
                <a:gd name="T82" fmla="+- 0 4816 4779"/>
                <a:gd name="T83" fmla="*/ 4816 h 75"/>
                <a:gd name="T84" fmla="+- 0 2791 2751"/>
                <a:gd name="T85" fmla="*/ T84 w 75"/>
                <a:gd name="T86" fmla="+- 0 4817 4779"/>
                <a:gd name="T87" fmla="*/ 4817 h 75"/>
                <a:gd name="T88" fmla="+- 0 2824 2751"/>
                <a:gd name="T89" fmla="*/ T88 w 75"/>
                <a:gd name="T90" fmla="+- 0 4819 4779"/>
                <a:gd name="T91" fmla="*/ 4819 h 75"/>
                <a:gd name="T92" fmla="+- 0 2777 2751"/>
                <a:gd name="T93" fmla="*/ T92 w 75"/>
                <a:gd name="T94" fmla="+- 0 4779 4779"/>
                <a:gd name="T95" fmla="*/ 4779 h 75"/>
                <a:gd name="T96" fmla="+- 0 2770 2751"/>
                <a:gd name="T97" fmla="*/ T96 w 75"/>
                <a:gd name="T98" fmla="+- 0 4787 4779"/>
                <a:gd name="T99" fmla="*/ 4787 h 75"/>
                <a:gd name="T100" fmla="+- 0 2761 2751"/>
                <a:gd name="T101" fmla="*/ T100 w 75"/>
                <a:gd name="T102" fmla="+- 0 4790 4779"/>
                <a:gd name="T103" fmla="*/ 4790 h 75"/>
                <a:gd name="T104" fmla="+- 0 2767 2751"/>
                <a:gd name="T105" fmla="*/ T104 w 75"/>
                <a:gd name="T106" fmla="+- 0 4807 4779"/>
                <a:gd name="T107" fmla="*/ 4807 h 75"/>
                <a:gd name="T108" fmla="+- 0 2825 2751"/>
                <a:gd name="T109" fmla="*/ T108 w 75"/>
                <a:gd name="T110" fmla="+- 0 4816 4779"/>
                <a:gd name="T111" fmla="*/ 4816 h 75"/>
                <a:gd name="T112" fmla="+- 0 2788 2751"/>
                <a:gd name="T113" fmla="*/ T112 w 75"/>
                <a:gd name="T114" fmla="+- 0 4816 4779"/>
                <a:gd name="T115" fmla="*/ 4816 h 75"/>
                <a:gd name="T116" fmla="+- 0 2796 2751"/>
                <a:gd name="T117" fmla="*/ T116 w 75"/>
                <a:gd name="T118" fmla="+- 0 4794 4779"/>
                <a:gd name="T119" fmla="*/ 4794 h 75"/>
                <a:gd name="T120" fmla="+- 0 2779 2751"/>
                <a:gd name="T121" fmla="*/ T120 w 75"/>
                <a:gd name="T122" fmla="+- 0 4783 4779"/>
                <a:gd name="T123" fmla="*/ 4783 h 75"/>
                <a:gd name="T124" fmla="+- 0 2810 2751"/>
                <a:gd name="T125" fmla="*/ T124 w 75"/>
                <a:gd name="T126" fmla="+- 0 4787 4779"/>
                <a:gd name="T127" fmla="*/ 4787 h 75"/>
                <a:gd name="T128" fmla="+- 0 2788 2751"/>
                <a:gd name="T129" fmla="*/ T128 w 75"/>
                <a:gd name="T130" fmla="+- 0 4816 4779"/>
                <a:gd name="T131" fmla="*/ 4816 h 75"/>
                <a:gd name="T132" fmla="+- 0 2825 2751"/>
                <a:gd name="T133" fmla="*/ T132 w 75"/>
                <a:gd name="T134" fmla="+- 0 4815 4779"/>
                <a:gd name="T135" fmla="*/ 4815 h 75"/>
                <a:gd name="T136" fmla="+- 0 2825 2751"/>
                <a:gd name="T137" fmla="*/ T136 w 75"/>
                <a:gd name="T138" fmla="+- 0 4805 4779"/>
                <a:gd name="T139" fmla="*/ 4805 h 75"/>
                <a:gd name="T140" fmla="+- 0 2817 2751"/>
                <a:gd name="T141" fmla="*/ T140 w 75"/>
                <a:gd name="T142" fmla="+- 0 4798 4779"/>
                <a:gd name="T143" fmla="*/ 4798 h 75"/>
                <a:gd name="T144" fmla="+- 0 2810 2751"/>
                <a:gd name="T145" fmla="*/ T144 w 75"/>
                <a:gd name="T146" fmla="+- 0 4787 4779"/>
                <a:gd name="T147" fmla="*/ 4787 h 75"/>
                <a:gd name="T148" fmla="+- 0 2817 2751"/>
                <a:gd name="T149" fmla="*/ T148 w 75"/>
                <a:gd name="T150" fmla="+- 0 4798 4779"/>
                <a:gd name="T151" fmla="*/ 4798 h 75"/>
                <a:gd name="T152" fmla="+- 0 2821 2751"/>
                <a:gd name="T153" fmla="*/ T152 w 75"/>
                <a:gd name="T154" fmla="+- 0 4796 4779"/>
                <a:gd name="T155" fmla="*/ 4796 h 75"/>
                <a:gd name="T156" fmla="+- 0 2779 2751"/>
                <a:gd name="T157" fmla="*/ T156 w 75"/>
                <a:gd name="T158" fmla="+- 0 4783 4779"/>
                <a:gd name="T159" fmla="*/ 4783 h 75"/>
                <a:gd name="T160" fmla="+- 0 2792 2751"/>
                <a:gd name="T161" fmla="*/ T160 w 75"/>
                <a:gd name="T162" fmla="+- 0 4780 4779"/>
                <a:gd name="T163" fmla="*/ 4780 h 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</a:cxnLst>
              <a:rect l="0" t="0" r="r" b="b"/>
              <a:pathLst>
                <a:path w="75" h="75">
                  <a:moveTo>
                    <a:pt x="37" y="37"/>
                  </a:moveTo>
                  <a:lnTo>
                    <a:pt x="37" y="37"/>
                  </a:lnTo>
                  <a:lnTo>
                    <a:pt x="29" y="58"/>
                  </a:lnTo>
                  <a:lnTo>
                    <a:pt x="34" y="73"/>
                  </a:lnTo>
                  <a:lnTo>
                    <a:pt x="38" y="74"/>
                  </a:lnTo>
                  <a:lnTo>
                    <a:pt x="46" y="70"/>
                  </a:lnTo>
                  <a:lnTo>
                    <a:pt x="56" y="70"/>
                  </a:lnTo>
                  <a:lnTo>
                    <a:pt x="57" y="70"/>
                  </a:lnTo>
                  <a:lnTo>
                    <a:pt x="55" y="66"/>
                  </a:lnTo>
                  <a:lnTo>
                    <a:pt x="64" y="62"/>
                  </a:lnTo>
                  <a:lnTo>
                    <a:pt x="66" y="58"/>
                  </a:lnTo>
                  <a:lnTo>
                    <a:pt x="59" y="45"/>
                  </a:lnTo>
                  <a:lnTo>
                    <a:pt x="37" y="37"/>
                  </a:lnTo>
                  <a:close/>
                  <a:moveTo>
                    <a:pt x="56" y="70"/>
                  </a:moveTo>
                  <a:lnTo>
                    <a:pt x="46" y="70"/>
                  </a:lnTo>
                  <a:lnTo>
                    <a:pt x="48" y="74"/>
                  </a:lnTo>
                  <a:lnTo>
                    <a:pt x="56" y="70"/>
                  </a:lnTo>
                  <a:close/>
                  <a:moveTo>
                    <a:pt x="30" y="55"/>
                  </a:moveTo>
                  <a:lnTo>
                    <a:pt x="8" y="55"/>
                  </a:lnTo>
                  <a:lnTo>
                    <a:pt x="10" y="60"/>
                  </a:lnTo>
                  <a:lnTo>
                    <a:pt x="12" y="64"/>
                  </a:lnTo>
                  <a:lnTo>
                    <a:pt x="16" y="66"/>
                  </a:lnTo>
                  <a:lnTo>
                    <a:pt x="29" y="58"/>
                  </a:lnTo>
                  <a:lnTo>
                    <a:pt x="30" y="55"/>
                  </a:lnTo>
                  <a:close/>
                  <a:moveTo>
                    <a:pt x="16" y="29"/>
                  </a:moveTo>
                  <a:lnTo>
                    <a:pt x="1" y="33"/>
                  </a:lnTo>
                  <a:lnTo>
                    <a:pt x="0" y="37"/>
                  </a:lnTo>
                  <a:lnTo>
                    <a:pt x="4" y="46"/>
                  </a:lnTo>
                  <a:lnTo>
                    <a:pt x="0" y="48"/>
                  </a:lnTo>
                  <a:lnTo>
                    <a:pt x="4" y="56"/>
                  </a:lnTo>
                  <a:lnTo>
                    <a:pt x="8" y="55"/>
                  </a:lnTo>
                  <a:lnTo>
                    <a:pt x="30" y="55"/>
                  </a:lnTo>
                  <a:lnTo>
                    <a:pt x="37" y="37"/>
                  </a:lnTo>
                  <a:lnTo>
                    <a:pt x="74" y="37"/>
                  </a:lnTo>
                  <a:lnTo>
                    <a:pt x="37" y="37"/>
                  </a:lnTo>
                  <a:lnTo>
                    <a:pt x="35" y="36"/>
                  </a:lnTo>
                  <a:lnTo>
                    <a:pt x="16" y="29"/>
                  </a:lnTo>
                  <a:close/>
                  <a:moveTo>
                    <a:pt x="74" y="37"/>
                  </a:moveTo>
                  <a:lnTo>
                    <a:pt x="37" y="37"/>
                  </a:lnTo>
                  <a:lnTo>
                    <a:pt x="40" y="38"/>
                  </a:lnTo>
                  <a:lnTo>
                    <a:pt x="59" y="45"/>
                  </a:lnTo>
                  <a:lnTo>
                    <a:pt x="73" y="40"/>
                  </a:lnTo>
                  <a:lnTo>
                    <a:pt x="74" y="37"/>
                  </a:lnTo>
                  <a:close/>
                  <a:moveTo>
                    <a:pt x="26" y="0"/>
                  </a:moveTo>
                  <a:lnTo>
                    <a:pt x="18" y="4"/>
                  </a:lnTo>
                  <a:lnTo>
                    <a:pt x="19" y="8"/>
                  </a:lnTo>
                  <a:lnTo>
                    <a:pt x="14" y="9"/>
                  </a:lnTo>
                  <a:lnTo>
                    <a:pt x="10" y="11"/>
                  </a:lnTo>
                  <a:lnTo>
                    <a:pt x="8" y="15"/>
                  </a:lnTo>
                  <a:lnTo>
                    <a:pt x="16" y="28"/>
                  </a:lnTo>
                  <a:lnTo>
                    <a:pt x="37" y="37"/>
                  </a:lnTo>
                  <a:lnTo>
                    <a:pt x="74" y="37"/>
                  </a:lnTo>
                  <a:lnTo>
                    <a:pt x="37" y="37"/>
                  </a:lnTo>
                  <a:lnTo>
                    <a:pt x="45" y="15"/>
                  </a:lnTo>
                  <a:lnTo>
                    <a:pt x="41" y="4"/>
                  </a:lnTo>
                  <a:lnTo>
                    <a:pt x="28" y="4"/>
                  </a:lnTo>
                  <a:lnTo>
                    <a:pt x="26" y="0"/>
                  </a:lnTo>
                  <a:close/>
                  <a:moveTo>
                    <a:pt x="59" y="8"/>
                  </a:moveTo>
                  <a:lnTo>
                    <a:pt x="46" y="15"/>
                  </a:lnTo>
                  <a:lnTo>
                    <a:pt x="37" y="37"/>
                  </a:lnTo>
                  <a:lnTo>
                    <a:pt x="74" y="37"/>
                  </a:lnTo>
                  <a:lnTo>
                    <a:pt x="74" y="36"/>
                  </a:lnTo>
                  <a:lnTo>
                    <a:pt x="70" y="28"/>
                  </a:lnTo>
                  <a:lnTo>
                    <a:pt x="74" y="26"/>
                  </a:lnTo>
                  <a:lnTo>
                    <a:pt x="71" y="19"/>
                  </a:lnTo>
                  <a:lnTo>
                    <a:pt x="66" y="19"/>
                  </a:lnTo>
                  <a:lnTo>
                    <a:pt x="63" y="10"/>
                  </a:lnTo>
                  <a:lnTo>
                    <a:pt x="59" y="8"/>
                  </a:lnTo>
                  <a:close/>
                  <a:moveTo>
                    <a:pt x="70" y="17"/>
                  </a:moveTo>
                  <a:lnTo>
                    <a:pt x="66" y="19"/>
                  </a:lnTo>
                  <a:lnTo>
                    <a:pt x="71" y="19"/>
                  </a:lnTo>
                  <a:lnTo>
                    <a:pt x="70" y="17"/>
                  </a:lnTo>
                  <a:close/>
                  <a:moveTo>
                    <a:pt x="37" y="0"/>
                  </a:moveTo>
                  <a:lnTo>
                    <a:pt x="28" y="4"/>
                  </a:lnTo>
                  <a:lnTo>
                    <a:pt x="41" y="4"/>
                  </a:lnTo>
                  <a:lnTo>
                    <a:pt x="41" y="1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F58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057" name="Picture 33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8" y="4511"/>
              <a:ext cx="130" cy="1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AutoShape 34"/>
            <p:cNvSpPr>
              <a:spLocks/>
            </p:cNvSpPr>
            <p:nvPr/>
          </p:nvSpPr>
          <p:spPr bwMode="auto">
            <a:xfrm>
              <a:off x="3286" y="4537"/>
              <a:ext cx="74" cy="75"/>
            </a:xfrm>
            <a:custGeom>
              <a:avLst/>
              <a:gdLst>
                <a:gd name="T0" fmla="+- 0 3323 3287"/>
                <a:gd name="T1" fmla="*/ T0 w 74"/>
                <a:gd name="T2" fmla="+- 0 4574 4537"/>
                <a:gd name="T3" fmla="*/ 4574 h 75"/>
                <a:gd name="T4" fmla="+- 0 3315 3287"/>
                <a:gd name="T5" fmla="*/ T4 w 74"/>
                <a:gd name="T6" fmla="+- 0 4596 4537"/>
                <a:gd name="T7" fmla="*/ 4596 h 75"/>
                <a:gd name="T8" fmla="+- 0 3324 3287"/>
                <a:gd name="T9" fmla="*/ T8 w 74"/>
                <a:gd name="T10" fmla="+- 0 4612 4537"/>
                <a:gd name="T11" fmla="*/ 4612 h 75"/>
                <a:gd name="T12" fmla="+- 0 3342 3287"/>
                <a:gd name="T13" fmla="*/ T12 w 74"/>
                <a:gd name="T14" fmla="+- 0 4608 4537"/>
                <a:gd name="T15" fmla="*/ 4608 h 75"/>
                <a:gd name="T16" fmla="+- 0 3342 3287"/>
                <a:gd name="T17" fmla="*/ T16 w 74"/>
                <a:gd name="T18" fmla="+- 0 4604 4537"/>
                <a:gd name="T19" fmla="*/ 4604 h 75"/>
                <a:gd name="T20" fmla="+- 0 3352 3287"/>
                <a:gd name="T21" fmla="*/ T20 w 74"/>
                <a:gd name="T22" fmla="+- 0 4596 4537"/>
                <a:gd name="T23" fmla="*/ 4596 h 75"/>
                <a:gd name="T24" fmla="+- 0 3324 3287"/>
                <a:gd name="T25" fmla="*/ T24 w 74"/>
                <a:gd name="T26" fmla="+- 0 4574 4537"/>
                <a:gd name="T27" fmla="*/ 4574 h 75"/>
                <a:gd name="T28" fmla="+- 0 3333 3287"/>
                <a:gd name="T29" fmla="*/ T28 w 74"/>
                <a:gd name="T30" fmla="+- 0 4608 4537"/>
                <a:gd name="T31" fmla="*/ 4608 h 75"/>
                <a:gd name="T32" fmla="+- 0 3342 3287"/>
                <a:gd name="T33" fmla="*/ T32 w 74"/>
                <a:gd name="T34" fmla="+- 0 4608 4537"/>
                <a:gd name="T35" fmla="*/ 4608 h 75"/>
                <a:gd name="T36" fmla="+- 0 3294 3287"/>
                <a:gd name="T37" fmla="*/ T36 w 74"/>
                <a:gd name="T38" fmla="+- 0 4593 4537"/>
                <a:gd name="T39" fmla="*/ 4593 h 75"/>
                <a:gd name="T40" fmla="+- 0 3302 3287"/>
                <a:gd name="T41" fmla="*/ T40 w 74"/>
                <a:gd name="T42" fmla="+- 0 4603 4537"/>
                <a:gd name="T43" fmla="*/ 4603 h 75"/>
                <a:gd name="T44" fmla="+- 0 3316 3287"/>
                <a:gd name="T45" fmla="*/ T44 w 74"/>
                <a:gd name="T46" fmla="+- 0 4593 4537"/>
                <a:gd name="T47" fmla="*/ 4593 h 75"/>
                <a:gd name="T48" fmla="+- 0 3288 3287"/>
                <a:gd name="T49" fmla="*/ T48 w 74"/>
                <a:gd name="T50" fmla="+- 0 4571 4537"/>
                <a:gd name="T51" fmla="*/ 4571 h 75"/>
                <a:gd name="T52" fmla="+- 0 3287 3287"/>
                <a:gd name="T53" fmla="*/ T52 w 74"/>
                <a:gd name="T54" fmla="+- 0 4575 4537"/>
                <a:gd name="T55" fmla="*/ 4575 h 75"/>
                <a:gd name="T56" fmla="+- 0 3287 3287"/>
                <a:gd name="T57" fmla="*/ T56 w 74"/>
                <a:gd name="T58" fmla="+- 0 4586 4537"/>
                <a:gd name="T59" fmla="*/ 4586 h 75"/>
                <a:gd name="T60" fmla="+- 0 3294 3287"/>
                <a:gd name="T61" fmla="*/ T60 w 74"/>
                <a:gd name="T62" fmla="+- 0 4593 4537"/>
                <a:gd name="T63" fmla="*/ 4593 h 75"/>
                <a:gd name="T64" fmla="+- 0 3323 3287"/>
                <a:gd name="T65" fmla="*/ T64 w 74"/>
                <a:gd name="T66" fmla="+- 0 4574 4537"/>
                <a:gd name="T67" fmla="*/ 4574 h 75"/>
                <a:gd name="T68" fmla="+- 0 3324 3287"/>
                <a:gd name="T69" fmla="*/ T68 w 74"/>
                <a:gd name="T70" fmla="+- 0 4574 4537"/>
                <a:gd name="T71" fmla="*/ 4574 h 75"/>
                <a:gd name="T72" fmla="+- 0 3360 3287"/>
                <a:gd name="T73" fmla="*/ T72 w 74"/>
                <a:gd name="T74" fmla="+- 0 4574 4537"/>
                <a:gd name="T75" fmla="*/ 4574 h 75"/>
                <a:gd name="T76" fmla="+- 0 3302 3287"/>
                <a:gd name="T77" fmla="*/ T76 w 74"/>
                <a:gd name="T78" fmla="+- 0 4566 4537"/>
                <a:gd name="T79" fmla="*/ 4566 h 75"/>
                <a:gd name="T80" fmla="+- 0 3324 3287"/>
                <a:gd name="T81" fmla="*/ T80 w 74"/>
                <a:gd name="T82" fmla="+- 0 4574 4537"/>
                <a:gd name="T83" fmla="*/ 4574 h 75"/>
                <a:gd name="T84" fmla="+- 0 3345 3287"/>
                <a:gd name="T85" fmla="*/ T84 w 74"/>
                <a:gd name="T86" fmla="+- 0 4583 4537"/>
                <a:gd name="T87" fmla="*/ 4583 h 75"/>
                <a:gd name="T88" fmla="+- 0 3360 3287"/>
                <a:gd name="T89" fmla="*/ T88 w 74"/>
                <a:gd name="T90" fmla="+- 0 4574 4537"/>
                <a:gd name="T91" fmla="*/ 4574 h 75"/>
                <a:gd name="T92" fmla="+- 0 3332 3287"/>
                <a:gd name="T93" fmla="*/ T92 w 74"/>
                <a:gd name="T94" fmla="+- 0 4553 4537"/>
                <a:gd name="T95" fmla="*/ 4553 h 75"/>
                <a:gd name="T96" fmla="+- 0 3323 3287"/>
                <a:gd name="T97" fmla="*/ T96 w 74"/>
                <a:gd name="T98" fmla="+- 0 4574 4537"/>
                <a:gd name="T99" fmla="*/ 4574 h 75"/>
                <a:gd name="T100" fmla="+- 0 3360 3287"/>
                <a:gd name="T101" fmla="*/ T100 w 74"/>
                <a:gd name="T102" fmla="+- 0 4574 4537"/>
                <a:gd name="T103" fmla="*/ 4574 h 75"/>
                <a:gd name="T104" fmla="+- 0 3360 3287"/>
                <a:gd name="T105" fmla="*/ T104 w 74"/>
                <a:gd name="T106" fmla="+- 0 4563 4537"/>
                <a:gd name="T107" fmla="*/ 4563 h 75"/>
                <a:gd name="T108" fmla="+- 0 3353 3287"/>
                <a:gd name="T109" fmla="*/ T108 w 74"/>
                <a:gd name="T110" fmla="+- 0 4556 4537"/>
                <a:gd name="T111" fmla="*/ 4556 h 75"/>
                <a:gd name="T112" fmla="+- 0 3349 3287"/>
                <a:gd name="T113" fmla="*/ T112 w 74"/>
                <a:gd name="T114" fmla="+- 0 4547 4537"/>
                <a:gd name="T115" fmla="*/ 4547 h 75"/>
                <a:gd name="T116" fmla="+- 0 3312 3287"/>
                <a:gd name="T117" fmla="*/ T116 w 74"/>
                <a:gd name="T118" fmla="+- 0 4538 4537"/>
                <a:gd name="T119" fmla="*/ 4538 h 75"/>
                <a:gd name="T120" fmla="+- 0 3305 3287"/>
                <a:gd name="T121" fmla="*/ T120 w 74"/>
                <a:gd name="T122" fmla="+- 0 4545 4537"/>
                <a:gd name="T123" fmla="*/ 4545 h 75"/>
                <a:gd name="T124" fmla="+- 0 3295 3287"/>
                <a:gd name="T125" fmla="*/ T124 w 74"/>
                <a:gd name="T126" fmla="+- 0 4553 4537"/>
                <a:gd name="T127" fmla="*/ 4553 h 75"/>
                <a:gd name="T128" fmla="+- 0 3321 3287"/>
                <a:gd name="T129" fmla="*/ T128 w 74"/>
                <a:gd name="T130" fmla="+- 0 4574 4537"/>
                <a:gd name="T131" fmla="*/ 4574 h 75"/>
                <a:gd name="T132" fmla="+- 0 3323 3287"/>
                <a:gd name="T133" fmla="*/ T132 w 74"/>
                <a:gd name="T134" fmla="+- 0 4574 4537"/>
                <a:gd name="T135" fmla="*/ 4574 h 75"/>
                <a:gd name="T136" fmla="+- 0 3332 3287"/>
                <a:gd name="T137" fmla="*/ T136 w 74"/>
                <a:gd name="T138" fmla="+- 0 4553 4537"/>
                <a:gd name="T139" fmla="*/ 4553 h 75"/>
                <a:gd name="T140" fmla="+- 0 3314 3287"/>
                <a:gd name="T141" fmla="*/ T140 w 74"/>
                <a:gd name="T142" fmla="+- 0 4541 4537"/>
                <a:gd name="T143" fmla="*/ 4541 h 75"/>
                <a:gd name="T144" fmla="+- 0 3356 3287"/>
                <a:gd name="T145" fmla="*/ T144 w 74"/>
                <a:gd name="T146" fmla="+- 0 4555 4537"/>
                <a:gd name="T147" fmla="*/ 4555 h 75"/>
                <a:gd name="T148" fmla="+- 0 3357 3287"/>
                <a:gd name="T149" fmla="*/ T148 w 74"/>
                <a:gd name="T150" fmla="+- 0 4556 4537"/>
                <a:gd name="T151" fmla="*/ 4556 h 75"/>
                <a:gd name="T152" fmla="+- 0 3323 3287"/>
                <a:gd name="T153" fmla="*/ T152 w 74"/>
                <a:gd name="T154" fmla="+- 0 4537 4537"/>
                <a:gd name="T155" fmla="*/ 4537 h 75"/>
                <a:gd name="T156" fmla="+- 0 3328 3287"/>
                <a:gd name="T157" fmla="*/ T156 w 74"/>
                <a:gd name="T158" fmla="+- 0 4541 4537"/>
                <a:gd name="T159" fmla="*/ 4541 h 75"/>
                <a:gd name="T160" fmla="+- 0 3323 3287"/>
                <a:gd name="T161" fmla="*/ T160 w 74"/>
                <a:gd name="T162" fmla="+- 0 4537 4537"/>
                <a:gd name="T163" fmla="*/ 4537 h 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</a:cxnLst>
              <a:rect l="0" t="0" r="r" b="b"/>
              <a:pathLst>
                <a:path w="74" h="75">
                  <a:moveTo>
                    <a:pt x="37" y="37"/>
                  </a:moveTo>
                  <a:lnTo>
                    <a:pt x="36" y="37"/>
                  </a:lnTo>
                  <a:lnTo>
                    <a:pt x="28" y="59"/>
                  </a:lnTo>
                  <a:lnTo>
                    <a:pt x="33" y="73"/>
                  </a:lnTo>
                  <a:lnTo>
                    <a:pt x="37" y="75"/>
                  </a:lnTo>
                  <a:lnTo>
                    <a:pt x="46" y="71"/>
                  </a:lnTo>
                  <a:lnTo>
                    <a:pt x="55" y="71"/>
                  </a:lnTo>
                  <a:lnTo>
                    <a:pt x="56" y="70"/>
                  </a:lnTo>
                  <a:lnTo>
                    <a:pt x="55" y="67"/>
                  </a:lnTo>
                  <a:lnTo>
                    <a:pt x="63" y="63"/>
                  </a:lnTo>
                  <a:lnTo>
                    <a:pt x="65" y="59"/>
                  </a:lnTo>
                  <a:lnTo>
                    <a:pt x="58" y="46"/>
                  </a:lnTo>
                  <a:lnTo>
                    <a:pt x="37" y="37"/>
                  </a:lnTo>
                  <a:close/>
                  <a:moveTo>
                    <a:pt x="55" y="71"/>
                  </a:moveTo>
                  <a:lnTo>
                    <a:pt x="46" y="71"/>
                  </a:lnTo>
                  <a:lnTo>
                    <a:pt x="48" y="74"/>
                  </a:lnTo>
                  <a:lnTo>
                    <a:pt x="55" y="71"/>
                  </a:lnTo>
                  <a:close/>
                  <a:moveTo>
                    <a:pt x="29" y="56"/>
                  </a:moveTo>
                  <a:lnTo>
                    <a:pt x="7" y="56"/>
                  </a:lnTo>
                  <a:lnTo>
                    <a:pt x="11" y="64"/>
                  </a:lnTo>
                  <a:lnTo>
                    <a:pt x="15" y="66"/>
                  </a:lnTo>
                  <a:lnTo>
                    <a:pt x="28" y="59"/>
                  </a:lnTo>
                  <a:lnTo>
                    <a:pt x="29" y="56"/>
                  </a:lnTo>
                  <a:close/>
                  <a:moveTo>
                    <a:pt x="15" y="29"/>
                  </a:moveTo>
                  <a:lnTo>
                    <a:pt x="1" y="34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3" y="47"/>
                  </a:lnTo>
                  <a:lnTo>
                    <a:pt x="0" y="49"/>
                  </a:lnTo>
                  <a:lnTo>
                    <a:pt x="3" y="57"/>
                  </a:lnTo>
                  <a:lnTo>
                    <a:pt x="7" y="56"/>
                  </a:lnTo>
                  <a:lnTo>
                    <a:pt x="29" y="5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73" y="37"/>
                  </a:lnTo>
                  <a:lnTo>
                    <a:pt x="36" y="37"/>
                  </a:lnTo>
                  <a:lnTo>
                    <a:pt x="15" y="29"/>
                  </a:lnTo>
                  <a:close/>
                  <a:moveTo>
                    <a:pt x="73" y="37"/>
                  </a:moveTo>
                  <a:lnTo>
                    <a:pt x="37" y="37"/>
                  </a:lnTo>
                  <a:lnTo>
                    <a:pt x="39" y="38"/>
                  </a:lnTo>
                  <a:lnTo>
                    <a:pt x="58" y="46"/>
                  </a:lnTo>
                  <a:lnTo>
                    <a:pt x="72" y="41"/>
                  </a:lnTo>
                  <a:lnTo>
                    <a:pt x="73" y="37"/>
                  </a:lnTo>
                  <a:close/>
                  <a:moveTo>
                    <a:pt x="58" y="9"/>
                  </a:moveTo>
                  <a:lnTo>
                    <a:pt x="45" y="16"/>
                  </a:lnTo>
                  <a:lnTo>
                    <a:pt x="36" y="37"/>
                  </a:lnTo>
                  <a:lnTo>
                    <a:pt x="73" y="37"/>
                  </a:lnTo>
                  <a:lnTo>
                    <a:pt x="70" y="28"/>
                  </a:lnTo>
                  <a:lnTo>
                    <a:pt x="73" y="26"/>
                  </a:lnTo>
                  <a:lnTo>
                    <a:pt x="70" y="19"/>
                  </a:lnTo>
                  <a:lnTo>
                    <a:pt x="66" y="19"/>
                  </a:lnTo>
                  <a:lnTo>
                    <a:pt x="64" y="15"/>
                  </a:lnTo>
                  <a:lnTo>
                    <a:pt x="62" y="10"/>
                  </a:lnTo>
                  <a:lnTo>
                    <a:pt x="58" y="9"/>
                  </a:lnTo>
                  <a:close/>
                  <a:moveTo>
                    <a:pt x="25" y="1"/>
                  </a:moveTo>
                  <a:lnTo>
                    <a:pt x="17" y="4"/>
                  </a:lnTo>
                  <a:lnTo>
                    <a:pt x="18" y="8"/>
                  </a:lnTo>
                  <a:lnTo>
                    <a:pt x="9" y="12"/>
                  </a:lnTo>
                  <a:lnTo>
                    <a:pt x="8" y="16"/>
                  </a:lnTo>
                  <a:lnTo>
                    <a:pt x="15" y="29"/>
                  </a:lnTo>
                  <a:lnTo>
                    <a:pt x="34" y="37"/>
                  </a:lnTo>
                  <a:lnTo>
                    <a:pt x="36" y="37"/>
                  </a:lnTo>
                  <a:lnTo>
                    <a:pt x="45" y="16"/>
                  </a:lnTo>
                  <a:lnTo>
                    <a:pt x="41" y="4"/>
                  </a:lnTo>
                  <a:lnTo>
                    <a:pt x="27" y="4"/>
                  </a:lnTo>
                  <a:lnTo>
                    <a:pt x="25" y="1"/>
                  </a:lnTo>
                  <a:close/>
                  <a:moveTo>
                    <a:pt x="69" y="18"/>
                  </a:moveTo>
                  <a:lnTo>
                    <a:pt x="66" y="19"/>
                  </a:lnTo>
                  <a:lnTo>
                    <a:pt x="70" y="19"/>
                  </a:lnTo>
                  <a:lnTo>
                    <a:pt x="69" y="18"/>
                  </a:lnTo>
                  <a:close/>
                  <a:moveTo>
                    <a:pt x="36" y="0"/>
                  </a:moveTo>
                  <a:lnTo>
                    <a:pt x="27" y="4"/>
                  </a:lnTo>
                  <a:lnTo>
                    <a:pt x="41" y="4"/>
                  </a:lnTo>
                  <a:lnTo>
                    <a:pt x="40" y="2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58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059" name="Picture 35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" y="4519"/>
              <a:ext cx="320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0" name="Picture 36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2" y="4558"/>
              <a:ext cx="114" cy="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AutoShape 37"/>
            <p:cNvSpPr>
              <a:spLocks/>
            </p:cNvSpPr>
            <p:nvPr/>
          </p:nvSpPr>
          <p:spPr bwMode="auto">
            <a:xfrm>
              <a:off x="973" y="4688"/>
              <a:ext cx="75" cy="75"/>
            </a:xfrm>
            <a:custGeom>
              <a:avLst/>
              <a:gdLst>
                <a:gd name="T0" fmla="+- 0 1011 974"/>
                <a:gd name="T1" fmla="*/ T0 w 75"/>
                <a:gd name="T2" fmla="+- 0 4726 4688"/>
                <a:gd name="T3" fmla="*/ 4726 h 75"/>
                <a:gd name="T4" fmla="+- 0 1003 974"/>
                <a:gd name="T5" fmla="*/ T4 w 75"/>
                <a:gd name="T6" fmla="+- 0 4747 4688"/>
                <a:gd name="T7" fmla="*/ 4747 h 75"/>
                <a:gd name="T8" fmla="+- 0 1012 974"/>
                <a:gd name="T9" fmla="*/ T8 w 75"/>
                <a:gd name="T10" fmla="+- 0 4763 4688"/>
                <a:gd name="T11" fmla="*/ 4763 h 75"/>
                <a:gd name="T12" fmla="+- 0 1030 974"/>
                <a:gd name="T13" fmla="*/ T12 w 75"/>
                <a:gd name="T14" fmla="+- 0 4759 4688"/>
                <a:gd name="T15" fmla="*/ 4759 h 75"/>
                <a:gd name="T16" fmla="+- 0 1029 974"/>
                <a:gd name="T17" fmla="*/ T16 w 75"/>
                <a:gd name="T18" fmla="+- 0 4755 4688"/>
                <a:gd name="T19" fmla="*/ 4755 h 75"/>
                <a:gd name="T20" fmla="+- 0 1040 974"/>
                <a:gd name="T21" fmla="*/ T20 w 75"/>
                <a:gd name="T22" fmla="+- 0 4747 4688"/>
                <a:gd name="T23" fmla="*/ 4747 h 75"/>
                <a:gd name="T24" fmla="+- 0 1011 974"/>
                <a:gd name="T25" fmla="*/ T24 w 75"/>
                <a:gd name="T26" fmla="+- 0 4726 4688"/>
                <a:gd name="T27" fmla="*/ 4726 h 75"/>
                <a:gd name="T28" fmla="+- 0 1020 974"/>
                <a:gd name="T29" fmla="*/ T28 w 75"/>
                <a:gd name="T30" fmla="+- 0 4759 4688"/>
                <a:gd name="T31" fmla="*/ 4759 h 75"/>
                <a:gd name="T32" fmla="+- 0 1030 974"/>
                <a:gd name="T33" fmla="*/ T32 w 75"/>
                <a:gd name="T34" fmla="+- 0 4759 4688"/>
                <a:gd name="T35" fmla="*/ 4759 h 75"/>
                <a:gd name="T36" fmla="+- 0 982 974"/>
                <a:gd name="T37" fmla="*/ T36 w 75"/>
                <a:gd name="T38" fmla="+- 0 4744 4688"/>
                <a:gd name="T39" fmla="*/ 4744 h 75"/>
                <a:gd name="T40" fmla="+- 0 990 974"/>
                <a:gd name="T41" fmla="*/ T40 w 75"/>
                <a:gd name="T42" fmla="+- 0 4754 4688"/>
                <a:gd name="T43" fmla="*/ 4754 h 75"/>
                <a:gd name="T44" fmla="+- 0 1004 974"/>
                <a:gd name="T45" fmla="*/ T44 w 75"/>
                <a:gd name="T46" fmla="+- 0 4744 4688"/>
                <a:gd name="T47" fmla="*/ 4744 h 75"/>
                <a:gd name="T48" fmla="+- 0 975 974"/>
                <a:gd name="T49" fmla="*/ T48 w 75"/>
                <a:gd name="T50" fmla="+- 0 4722 4688"/>
                <a:gd name="T51" fmla="*/ 4722 h 75"/>
                <a:gd name="T52" fmla="+- 0 978 974"/>
                <a:gd name="T53" fmla="*/ T52 w 75"/>
                <a:gd name="T54" fmla="+- 0 4735 4688"/>
                <a:gd name="T55" fmla="*/ 4735 h 75"/>
                <a:gd name="T56" fmla="+- 0 978 974"/>
                <a:gd name="T57" fmla="*/ T56 w 75"/>
                <a:gd name="T58" fmla="+- 0 4745 4688"/>
                <a:gd name="T59" fmla="*/ 4745 h 75"/>
                <a:gd name="T60" fmla="+- 0 1004 974"/>
                <a:gd name="T61" fmla="*/ T60 w 75"/>
                <a:gd name="T62" fmla="+- 0 4744 4688"/>
                <a:gd name="T63" fmla="*/ 4744 h 75"/>
                <a:gd name="T64" fmla="+- 0 1011 974"/>
                <a:gd name="T65" fmla="*/ T64 w 75"/>
                <a:gd name="T66" fmla="+- 0 4726 4688"/>
                <a:gd name="T67" fmla="*/ 4726 h 75"/>
                <a:gd name="T68" fmla="+- 0 1048 974"/>
                <a:gd name="T69" fmla="*/ T68 w 75"/>
                <a:gd name="T70" fmla="+- 0 4726 4688"/>
                <a:gd name="T71" fmla="*/ 4726 h 75"/>
                <a:gd name="T72" fmla="+- 0 1011 974"/>
                <a:gd name="T73" fmla="*/ T72 w 75"/>
                <a:gd name="T74" fmla="+- 0 4726 4688"/>
                <a:gd name="T75" fmla="*/ 4726 h 75"/>
                <a:gd name="T76" fmla="+- 0 1048 974"/>
                <a:gd name="T77" fmla="*/ T76 w 75"/>
                <a:gd name="T78" fmla="+- 0 4726 4688"/>
                <a:gd name="T79" fmla="*/ 4726 h 75"/>
                <a:gd name="T80" fmla="+- 0 1033 974"/>
                <a:gd name="T81" fmla="*/ T80 w 75"/>
                <a:gd name="T82" fmla="+- 0 4734 4688"/>
                <a:gd name="T83" fmla="*/ 4734 h 75"/>
                <a:gd name="T84" fmla="+- 0 1048 974"/>
                <a:gd name="T85" fmla="*/ T84 w 75"/>
                <a:gd name="T86" fmla="+- 0 4726 4688"/>
                <a:gd name="T87" fmla="*/ 4726 h 75"/>
                <a:gd name="T88" fmla="+- 0 1020 974"/>
                <a:gd name="T89" fmla="*/ T88 w 75"/>
                <a:gd name="T90" fmla="+- 0 4704 4688"/>
                <a:gd name="T91" fmla="*/ 4704 h 75"/>
                <a:gd name="T92" fmla="+- 0 1011 974"/>
                <a:gd name="T93" fmla="*/ T92 w 75"/>
                <a:gd name="T94" fmla="+- 0 4726 4688"/>
                <a:gd name="T95" fmla="*/ 4726 h 75"/>
                <a:gd name="T96" fmla="+- 0 1048 974"/>
                <a:gd name="T97" fmla="*/ T96 w 75"/>
                <a:gd name="T98" fmla="+- 0 4725 4688"/>
                <a:gd name="T99" fmla="*/ 4725 h 75"/>
                <a:gd name="T100" fmla="+- 0 1048 974"/>
                <a:gd name="T101" fmla="*/ T100 w 75"/>
                <a:gd name="T102" fmla="+- 0 4714 4688"/>
                <a:gd name="T103" fmla="*/ 4714 h 75"/>
                <a:gd name="T104" fmla="+- 0 1045 974"/>
                <a:gd name="T105" fmla="*/ T104 w 75"/>
                <a:gd name="T106" fmla="+- 0 4707 4688"/>
                <a:gd name="T107" fmla="*/ 4707 h 75"/>
                <a:gd name="T108" fmla="+- 0 1037 974"/>
                <a:gd name="T109" fmla="*/ T108 w 75"/>
                <a:gd name="T110" fmla="+- 0 4699 4688"/>
                <a:gd name="T111" fmla="*/ 4699 h 75"/>
                <a:gd name="T112" fmla="+- 0 1000 974"/>
                <a:gd name="T113" fmla="*/ T112 w 75"/>
                <a:gd name="T114" fmla="+- 0 4689 4688"/>
                <a:gd name="T115" fmla="*/ 4689 h 75"/>
                <a:gd name="T116" fmla="+- 0 993 974"/>
                <a:gd name="T117" fmla="*/ T116 w 75"/>
                <a:gd name="T118" fmla="+- 0 4696 4688"/>
                <a:gd name="T119" fmla="*/ 4696 h 75"/>
                <a:gd name="T120" fmla="+- 0 982 974"/>
                <a:gd name="T121" fmla="*/ T120 w 75"/>
                <a:gd name="T122" fmla="+- 0 4704 4688"/>
                <a:gd name="T123" fmla="*/ 4704 h 75"/>
                <a:gd name="T124" fmla="+- 0 1011 974"/>
                <a:gd name="T125" fmla="*/ T124 w 75"/>
                <a:gd name="T126" fmla="+- 0 4726 4688"/>
                <a:gd name="T127" fmla="*/ 4726 h 75"/>
                <a:gd name="T128" fmla="+- 0 1019 974"/>
                <a:gd name="T129" fmla="*/ T128 w 75"/>
                <a:gd name="T130" fmla="+- 0 4704 4688"/>
                <a:gd name="T131" fmla="*/ 4704 h 75"/>
                <a:gd name="T132" fmla="+- 0 1015 974"/>
                <a:gd name="T133" fmla="*/ T132 w 75"/>
                <a:gd name="T134" fmla="+- 0 4692 4688"/>
                <a:gd name="T135" fmla="*/ 4692 h 75"/>
                <a:gd name="T136" fmla="+- 0 1000 974"/>
                <a:gd name="T137" fmla="*/ T136 w 75"/>
                <a:gd name="T138" fmla="+- 0 4689 4688"/>
                <a:gd name="T139" fmla="*/ 4689 h 75"/>
                <a:gd name="T140" fmla="+- 0 1040 974"/>
                <a:gd name="T141" fmla="*/ T140 w 75"/>
                <a:gd name="T142" fmla="+- 0 4707 4688"/>
                <a:gd name="T143" fmla="*/ 4707 h 75"/>
                <a:gd name="T144" fmla="+- 0 1044 974"/>
                <a:gd name="T145" fmla="*/ T144 w 75"/>
                <a:gd name="T146" fmla="+- 0 4706 4688"/>
                <a:gd name="T147" fmla="*/ 4706 h 75"/>
                <a:gd name="T148" fmla="+- 0 1002 974"/>
                <a:gd name="T149" fmla="*/ T148 w 75"/>
                <a:gd name="T150" fmla="+- 0 4692 4688"/>
                <a:gd name="T151" fmla="*/ 4692 h 75"/>
                <a:gd name="T152" fmla="+- 0 1015 974"/>
                <a:gd name="T153" fmla="*/ T152 w 75"/>
                <a:gd name="T154" fmla="+- 0 4690 4688"/>
                <a:gd name="T155" fmla="*/ 4690 h 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</a:cxnLst>
              <a:rect l="0" t="0" r="r" b="b"/>
              <a:pathLst>
                <a:path w="75" h="75">
                  <a:moveTo>
                    <a:pt x="37" y="38"/>
                  </a:moveTo>
                  <a:lnTo>
                    <a:pt x="37" y="38"/>
                  </a:lnTo>
                  <a:lnTo>
                    <a:pt x="29" y="59"/>
                  </a:lnTo>
                  <a:lnTo>
                    <a:pt x="34" y="73"/>
                  </a:lnTo>
                  <a:lnTo>
                    <a:pt x="38" y="75"/>
                  </a:lnTo>
                  <a:lnTo>
                    <a:pt x="46" y="71"/>
                  </a:lnTo>
                  <a:lnTo>
                    <a:pt x="56" y="71"/>
                  </a:lnTo>
                  <a:lnTo>
                    <a:pt x="57" y="71"/>
                  </a:lnTo>
                  <a:lnTo>
                    <a:pt x="55" y="67"/>
                  </a:lnTo>
                  <a:lnTo>
                    <a:pt x="64" y="63"/>
                  </a:lnTo>
                  <a:lnTo>
                    <a:pt x="66" y="59"/>
                  </a:lnTo>
                  <a:lnTo>
                    <a:pt x="58" y="46"/>
                  </a:lnTo>
                  <a:lnTo>
                    <a:pt x="37" y="38"/>
                  </a:lnTo>
                  <a:close/>
                  <a:moveTo>
                    <a:pt x="56" y="71"/>
                  </a:moveTo>
                  <a:lnTo>
                    <a:pt x="46" y="71"/>
                  </a:lnTo>
                  <a:lnTo>
                    <a:pt x="48" y="74"/>
                  </a:lnTo>
                  <a:lnTo>
                    <a:pt x="56" y="71"/>
                  </a:lnTo>
                  <a:close/>
                  <a:moveTo>
                    <a:pt x="30" y="56"/>
                  </a:moveTo>
                  <a:lnTo>
                    <a:pt x="8" y="56"/>
                  </a:lnTo>
                  <a:lnTo>
                    <a:pt x="12" y="65"/>
                  </a:lnTo>
                  <a:lnTo>
                    <a:pt x="16" y="66"/>
                  </a:lnTo>
                  <a:lnTo>
                    <a:pt x="29" y="59"/>
                  </a:lnTo>
                  <a:lnTo>
                    <a:pt x="30" y="56"/>
                  </a:lnTo>
                  <a:close/>
                  <a:moveTo>
                    <a:pt x="16" y="29"/>
                  </a:moveTo>
                  <a:lnTo>
                    <a:pt x="1" y="34"/>
                  </a:lnTo>
                  <a:lnTo>
                    <a:pt x="0" y="38"/>
                  </a:lnTo>
                  <a:lnTo>
                    <a:pt x="4" y="47"/>
                  </a:lnTo>
                  <a:lnTo>
                    <a:pt x="0" y="49"/>
                  </a:lnTo>
                  <a:lnTo>
                    <a:pt x="4" y="57"/>
                  </a:lnTo>
                  <a:lnTo>
                    <a:pt x="8" y="56"/>
                  </a:lnTo>
                  <a:lnTo>
                    <a:pt x="30" y="56"/>
                  </a:lnTo>
                  <a:lnTo>
                    <a:pt x="37" y="38"/>
                  </a:lnTo>
                  <a:lnTo>
                    <a:pt x="74" y="38"/>
                  </a:lnTo>
                  <a:lnTo>
                    <a:pt x="37" y="38"/>
                  </a:lnTo>
                  <a:lnTo>
                    <a:pt x="16" y="29"/>
                  </a:lnTo>
                  <a:close/>
                  <a:moveTo>
                    <a:pt x="74" y="38"/>
                  </a:moveTo>
                  <a:lnTo>
                    <a:pt x="37" y="38"/>
                  </a:lnTo>
                  <a:lnTo>
                    <a:pt x="59" y="46"/>
                  </a:lnTo>
                  <a:lnTo>
                    <a:pt x="73" y="41"/>
                  </a:lnTo>
                  <a:lnTo>
                    <a:pt x="74" y="38"/>
                  </a:lnTo>
                  <a:close/>
                  <a:moveTo>
                    <a:pt x="59" y="9"/>
                  </a:moveTo>
                  <a:lnTo>
                    <a:pt x="46" y="16"/>
                  </a:lnTo>
                  <a:lnTo>
                    <a:pt x="37" y="38"/>
                  </a:lnTo>
                  <a:lnTo>
                    <a:pt x="74" y="38"/>
                  </a:lnTo>
                  <a:lnTo>
                    <a:pt x="74" y="37"/>
                  </a:lnTo>
                  <a:lnTo>
                    <a:pt x="70" y="28"/>
                  </a:lnTo>
                  <a:lnTo>
                    <a:pt x="74" y="26"/>
                  </a:lnTo>
                  <a:lnTo>
                    <a:pt x="72" y="22"/>
                  </a:lnTo>
                  <a:lnTo>
                    <a:pt x="71" y="19"/>
                  </a:lnTo>
                  <a:lnTo>
                    <a:pt x="66" y="19"/>
                  </a:lnTo>
                  <a:lnTo>
                    <a:pt x="63" y="11"/>
                  </a:lnTo>
                  <a:lnTo>
                    <a:pt x="59" y="9"/>
                  </a:lnTo>
                  <a:close/>
                  <a:moveTo>
                    <a:pt x="26" y="1"/>
                  </a:moveTo>
                  <a:lnTo>
                    <a:pt x="18" y="5"/>
                  </a:lnTo>
                  <a:lnTo>
                    <a:pt x="19" y="8"/>
                  </a:lnTo>
                  <a:lnTo>
                    <a:pt x="10" y="12"/>
                  </a:lnTo>
                  <a:lnTo>
                    <a:pt x="8" y="16"/>
                  </a:lnTo>
                  <a:lnTo>
                    <a:pt x="16" y="29"/>
                  </a:lnTo>
                  <a:lnTo>
                    <a:pt x="37" y="38"/>
                  </a:lnTo>
                  <a:lnTo>
                    <a:pt x="45" y="16"/>
                  </a:lnTo>
                  <a:lnTo>
                    <a:pt x="41" y="4"/>
                  </a:lnTo>
                  <a:lnTo>
                    <a:pt x="28" y="4"/>
                  </a:lnTo>
                  <a:lnTo>
                    <a:pt x="26" y="1"/>
                  </a:lnTo>
                  <a:close/>
                  <a:moveTo>
                    <a:pt x="70" y="18"/>
                  </a:moveTo>
                  <a:lnTo>
                    <a:pt x="66" y="19"/>
                  </a:lnTo>
                  <a:lnTo>
                    <a:pt x="71" y="19"/>
                  </a:lnTo>
                  <a:lnTo>
                    <a:pt x="70" y="18"/>
                  </a:lnTo>
                  <a:close/>
                  <a:moveTo>
                    <a:pt x="37" y="0"/>
                  </a:moveTo>
                  <a:lnTo>
                    <a:pt x="28" y="4"/>
                  </a:lnTo>
                  <a:lnTo>
                    <a:pt x="41" y="4"/>
                  </a:lnTo>
                  <a:lnTo>
                    <a:pt x="41" y="2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F58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AutoShape 38"/>
            <p:cNvSpPr>
              <a:spLocks/>
            </p:cNvSpPr>
            <p:nvPr/>
          </p:nvSpPr>
          <p:spPr bwMode="auto">
            <a:xfrm>
              <a:off x="4713" y="4659"/>
              <a:ext cx="1709" cy="810"/>
            </a:xfrm>
            <a:custGeom>
              <a:avLst/>
              <a:gdLst>
                <a:gd name="T0" fmla="+- 0 5607 4714"/>
                <a:gd name="T1" fmla="*/ T0 w 1709"/>
                <a:gd name="T2" fmla="+- 0 5456 4659"/>
                <a:gd name="T3" fmla="*/ 5456 h 810"/>
                <a:gd name="T4" fmla="+- 0 5850 4714"/>
                <a:gd name="T5" fmla="*/ T4 w 1709"/>
                <a:gd name="T6" fmla="+- 0 5427 4659"/>
                <a:gd name="T7" fmla="*/ 5427 h 810"/>
                <a:gd name="T8" fmla="+- 0 5072 4714"/>
                <a:gd name="T9" fmla="*/ T8 w 1709"/>
                <a:gd name="T10" fmla="+- 0 5349 4659"/>
                <a:gd name="T11" fmla="*/ 5349 h 810"/>
                <a:gd name="T12" fmla="+- 0 5100 4714"/>
                <a:gd name="T13" fmla="*/ T12 w 1709"/>
                <a:gd name="T14" fmla="+- 0 5467 4659"/>
                <a:gd name="T15" fmla="*/ 5467 h 810"/>
                <a:gd name="T16" fmla="+- 0 5151 4714"/>
                <a:gd name="T17" fmla="*/ T16 w 1709"/>
                <a:gd name="T18" fmla="+- 0 5405 4659"/>
                <a:gd name="T19" fmla="*/ 5405 h 810"/>
                <a:gd name="T20" fmla="+- 0 5516 4714"/>
                <a:gd name="T21" fmla="*/ T20 w 1709"/>
                <a:gd name="T22" fmla="+- 0 5391 4659"/>
                <a:gd name="T23" fmla="*/ 5391 h 810"/>
                <a:gd name="T24" fmla="+- 0 5956 4714"/>
                <a:gd name="T25" fmla="*/ T24 w 1709"/>
                <a:gd name="T26" fmla="+- 0 5349 4659"/>
                <a:gd name="T27" fmla="*/ 5349 h 810"/>
                <a:gd name="T28" fmla="+- 0 4721 4714"/>
                <a:gd name="T29" fmla="*/ T28 w 1709"/>
                <a:gd name="T30" fmla="+- 0 5251 4659"/>
                <a:gd name="T31" fmla="*/ 5251 h 810"/>
                <a:gd name="T32" fmla="+- 0 4771 4714"/>
                <a:gd name="T33" fmla="*/ T32 w 1709"/>
                <a:gd name="T34" fmla="+- 0 5387 4659"/>
                <a:gd name="T35" fmla="*/ 5387 h 810"/>
                <a:gd name="T36" fmla="+- 0 4949 4714"/>
                <a:gd name="T37" fmla="*/ T36 w 1709"/>
                <a:gd name="T38" fmla="+- 0 5453 4659"/>
                <a:gd name="T39" fmla="*/ 5453 h 810"/>
                <a:gd name="T40" fmla="+- 0 5956 4714"/>
                <a:gd name="T41" fmla="*/ T40 w 1709"/>
                <a:gd name="T42" fmla="+- 0 5349 4659"/>
                <a:gd name="T43" fmla="*/ 5349 h 810"/>
                <a:gd name="T44" fmla="+- 0 6395 4714"/>
                <a:gd name="T45" fmla="*/ T44 w 1709"/>
                <a:gd name="T46" fmla="+- 0 5208 4659"/>
                <a:gd name="T47" fmla="*/ 5208 h 810"/>
                <a:gd name="T48" fmla="+- 0 5516 4714"/>
                <a:gd name="T49" fmla="*/ T48 w 1709"/>
                <a:gd name="T50" fmla="+- 0 5391 4659"/>
                <a:gd name="T51" fmla="*/ 5391 h 810"/>
                <a:gd name="T52" fmla="+- 0 5477 4714"/>
                <a:gd name="T53" fmla="*/ T52 w 1709"/>
                <a:gd name="T54" fmla="+- 0 5423 4659"/>
                <a:gd name="T55" fmla="*/ 5423 h 810"/>
                <a:gd name="T56" fmla="+- 0 5149 4714"/>
                <a:gd name="T57" fmla="*/ T56 w 1709"/>
                <a:gd name="T58" fmla="+- 0 5401 4659"/>
                <a:gd name="T59" fmla="*/ 5401 h 810"/>
                <a:gd name="T60" fmla="+- 0 5265 4714"/>
                <a:gd name="T61" fmla="*/ T60 w 1709"/>
                <a:gd name="T62" fmla="+- 0 5406 4659"/>
                <a:gd name="T63" fmla="*/ 5406 h 810"/>
                <a:gd name="T64" fmla="+- 0 5149 4714"/>
                <a:gd name="T65" fmla="*/ T64 w 1709"/>
                <a:gd name="T66" fmla="+- 0 5401 4659"/>
                <a:gd name="T67" fmla="*/ 5401 h 810"/>
                <a:gd name="T68" fmla="+- 0 6062 4714"/>
                <a:gd name="T69" fmla="*/ T68 w 1709"/>
                <a:gd name="T70" fmla="+- 0 5293 4659"/>
                <a:gd name="T71" fmla="*/ 5293 h 810"/>
                <a:gd name="T72" fmla="+- 0 6355 4714"/>
                <a:gd name="T73" fmla="*/ T72 w 1709"/>
                <a:gd name="T74" fmla="+- 0 5257 4659"/>
                <a:gd name="T75" fmla="*/ 5257 h 810"/>
                <a:gd name="T76" fmla="+- 0 4856 4714"/>
                <a:gd name="T77" fmla="*/ T76 w 1709"/>
                <a:gd name="T78" fmla="+- 0 5208 4659"/>
                <a:gd name="T79" fmla="*/ 5208 h 810"/>
                <a:gd name="T80" fmla="+- 0 4856 4714"/>
                <a:gd name="T81" fmla="*/ T80 w 1709"/>
                <a:gd name="T82" fmla="+- 0 5208 4659"/>
                <a:gd name="T83" fmla="*/ 5208 h 810"/>
                <a:gd name="T84" fmla="+- 0 4889 4714"/>
                <a:gd name="T85" fmla="*/ T84 w 1709"/>
                <a:gd name="T86" fmla="+- 0 4986 4659"/>
                <a:gd name="T87" fmla="*/ 4986 h 810"/>
                <a:gd name="T88" fmla="+- 0 4814 4714"/>
                <a:gd name="T89" fmla="*/ T88 w 1709"/>
                <a:gd name="T90" fmla="+- 0 5159 4659"/>
                <a:gd name="T91" fmla="*/ 5159 h 810"/>
                <a:gd name="T92" fmla="+- 0 6418 4714"/>
                <a:gd name="T93" fmla="*/ T92 w 1709"/>
                <a:gd name="T94" fmla="+- 0 5154 4659"/>
                <a:gd name="T95" fmla="*/ 5154 h 810"/>
                <a:gd name="T96" fmla="+- 0 5910 4714"/>
                <a:gd name="T97" fmla="*/ T96 w 1709"/>
                <a:gd name="T98" fmla="+- 0 5119 4659"/>
                <a:gd name="T99" fmla="*/ 5119 h 810"/>
                <a:gd name="T100" fmla="+- 0 5915 4714"/>
                <a:gd name="T101" fmla="*/ T100 w 1709"/>
                <a:gd name="T102" fmla="+- 0 5052 4659"/>
                <a:gd name="T103" fmla="*/ 5052 h 810"/>
                <a:gd name="T104" fmla="+- 0 5815 4714"/>
                <a:gd name="T105" fmla="*/ T104 w 1709"/>
                <a:gd name="T106" fmla="+- 0 5003 4659"/>
                <a:gd name="T107" fmla="*/ 5003 h 810"/>
                <a:gd name="T108" fmla="+- 0 6182 4714"/>
                <a:gd name="T109" fmla="*/ T108 w 1709"/>
                <a:gd name="T110" fmla="+- 0 4988 4659"/>
                <a:gd name="T111" fmla="*/ 4988 h 810"/>
                <a:gd name="T112" fmla="+- 0 6076 4714"/>
                <a:gd name="T113" fmla="*/ T112 w 1709"/>
                <a:gd name="T114" fmla="+- 0 5095 4659"/>
                <a:gd name="T115" fmla="*/ 5095 h 810"/>
                <a:gd name="T116" fmla="+- 0 6412 4714"/>
                <a:gd name="T117" fmla="*/ T116 w 1709"/>
                <a:gd name="T118" fmla="+- 0 5082 4659"/>
                <a:gd name="T119" fmla="*/ 5082 h 810"/>
                <a:gd name="T120" fmla="+- 0 6182 4714"/>
                <a:gd name="T121" fmla="*/ T120 w 1709"/>
                <a:gd name="T122" fmla="+- 0 4988 4659"/>
                <a:gd name="T123" fmla="*/ 4988 h 810"/>
                <a:gd name="T124" fmla="+- 0 5916 4714"/>
                <a:gd name="T125" fmla="*/ T124 w 1709"/>
                <a:gd name="T126" fmla="+- 0 5079 4659"/>
                <a:gd name="T127" fmla="*/ 5079 h 810"/>
                <a:gd name="T128" fmla="+- 0 6079 4714"/>
                <a:gd name="T129" fmla="*/ T128 w 1709"/>
                <a:gd name="T130" fmla="+- 0 5119 4659"/>
                <a:gd name="T131" fmla="*/ 5119 h 810"/>
                <a:gd name="T132" fmla="+- 0 6368 4714"/>
                <a:gd name="T133" fmla="*/ T132 w 1709"/>
                <a:gd name="T134" fmla="+- 0 5058 4659"/>
                <a:gd name="T135" fmla="*/ 5058 h 810"/>
                <a:gd name="T136" fmla="+- 0 6368 4714"/>
                <a:gd name="T137" fmla="*/ T136 w 1709"/>
                <a:gd name="T138" fmla="+- 0 5058 4659"/>
                <a:gd name="T139" fmla="*/ 5058 h 810"/>
                <a:gd name="T140" fmla="+- 0 5812 4714"/>
                <a:gd name="T141" fmla="*/ T140 w 1709"/>
                <a:gd name="T142" fmla="+- 0 5037 4659"/>
                <a:gd name="T143" fmla="*/ 5037 h 810"/>
                <a:gd name="T144" fmla="+- 0 5915 4714"/>
                <a:gd name="T145" fmla="*/ T144 w 1709"/>
                <a:gd name="T146" fmla="+- 0 5052 4659"/>
                <a:gd name="T147" fmla="*/ 5052 h 810"/>
                <a:gd name="T148" fmla="+- 0 5115 4714"/>
                <a:gd name="T149" fmla="*/ T148 w 1709"/>
                <a:gd name="T150" fmla="+- 0 4713 4659"/>
                <a:gd name="T151" fmla="*/ 4713 h 810"/>
                <a:gd name="T152" fmla="+- 0 5013 4714"/>
                <a:gd name="T153" fmla="*/ T152 w 1709"/>
                <a:gd name="T154" fmla="+- 0 4881 4659"/>
                <a:gd name="T155" fmla="*/ 4881 h 810"/>
                <a:gd name="T156" fmla="+- 0 5815 4714"/>
                <a:gd name="T157" fmla="*/ T156 w 1709"/>
                <a:gd name="T158" fmla="+- 0 5001 4659"/>
                <a:gd name="T159" fmla="*/ 5001 h 810"/>
                <a:gd name="T160" fmla="+- 0 5681 4714"/>
                <a:gd name="T161" fmla="*/ T160 w 1709"/>
                <a:gd name="T162" fmla="+- 0 4889 4659"/>
                <a:gd name="T163" fmla="*/ 4889 h 810"/>
                <a:gd name="T164" fmla="+- 0 5527 4714"/>
                <a:gd name="T165" fmla="*/ T164 w 1709"/>
                <a:gd name="T166" fmla="+- 0 4801 4659"/>
                <a:gd name="T167" fmla="*/ 4801 h 810"/>
                <a:gd name="T168" fmla="+- 0 5154 4714"/>
                <a:gd name="T169" fmla="*/ T168 w 1709"/>
                <a:gd name="T170" fmla="+- 0 4704 4659"/>
                <a:gd name="T171" fmla="*/ 4704 h 810"/>
                <a:gd name="T172" fmla="+- 0 5748 4714"/>
                <a:gd name="T173" fmla="*/ T172 w 1709"/>
                <a:gd name="T174" fmla="+- 0 4946 4659"/>
                <a:gd name="T175" fmla="*/ 4946 h 810"/>
                <a:gd name="T176" fmla="+- 0 5536 4714"/>
                <a:gd name="T177" fmla="*/ T176 w 1709"/>
                <a:gd name="T178" fmla="+- 0 4849 4659"/>
                <a:gd name="T179" fmla="*/ 4849 h 810"/>
                <a:gd name="T180" fmla="+- 0 5537 4714"/>
                <a:gd name="T181" fmla="*/ T180 w 1709"/>
                <a:gd name="T182" fmla="+- 0 4854 4659"/>
                <a:gd name="T183" fmla="*/ 4854 h 810"/>
                <a:gd name="T184" fmla="+- 0 5619 4714"/>
                <a:gd name="T185" fmla="*/ T184 w 1709"/>
                <a:gd name="T186" fmla="+- 0 4813 4659"/>
                <a:gd name="T187" fmla="*/ 4813 h 810"/>
                <a:gd name="T188" fmla="+- 0 5256 4714"/>
                <a:gd name="T189" fmla="*/ T188 w 1709"/>
                <a:gd name="T190" fmla="+- 0 4704 4659"/>
                <a:gd name="T191" fmla="*/ 4704 h 810"/>
                <a:gd name="T192" fmla="+- 0 5525 4714"/>
                <a:gd name="T193" fmla="*/ T192 w 1709"/>
                <a:gd name="T194" fmla="+- 0 4789 4659"/>
                <a:gd name="T195" fmla="*/ 4789 h 810"/>
                <a:gd name="T196" fmla="+- 0 5368 4714"/>
                <a:gd name="T197" fmla="*/ T196 w 1709"/>
                <a:gd name="T198" fmla="+- 0 4659 4659"/>
                <a:gd name="T199" fmla="*/ 4659 h 81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</a:cxnLst>
              <a:rect l="0" t="0" r="r" b="b"/>
              <a:pathLst>
                <a:path w="1709" h="810">
                  <a:moveTo>
                    <a:pt x="1207" y="721"/>
                  </a:moveTo>
                  <a:lnTo>
                    <a:pt x="816" y="721"/>
                  </a:lnTo>
                  <a:lnTo>
                    <a:pt x="847" y="768"/>
                  </a:lnTo>
                  <a:lnTo>
                    <a:pt x="893" y="797"/>
                  </a:lnTo>
                  <a:lnTo>
                    <a:pt x="949" y="810"/>
                  </a:lnTo>
                  <a:lnTo>
                    <a:pt x="1010" y="808"/>
                  </a:lnTo>
                  <a:lnTo>
                    <a:pt x="1074" y="793"/>
                  </a:lnTo>
                  <a:lnTo>
                    <a:pt x="1136" y="768"/>
                  </a:lnTo>
                  <a:lnTo>
                    <a:pt x="1193" y="733"/>
                  </a:lnTo>
                  <a:lnTo>
                    <a:pt x="1207" y="721"/>
                  </a:lnTo>
                  <a:close/>
                  <a:moveTo>
                    <a:pt x="1242" y="690"/>
                  </a:moveTo>
                  <a:lnTo>
                    <a:pt x="358" y="690"/>
                  </a:lnTo>
                  <a:lnTo>
                    <a:pt x="352" y="721"/>
                  </a:lnTo>
                  <a:lnTo>
                    <a:pt x="353" y="751"/>
                  </a:lnTo>
                  <a:lnTo>
                    <a:pt x="364" y="779"/>
                  </a:lnTo>
                  <a:lnTo>
                    <a:pt x="386" y="808"/>
                  </a:lnTo>
                  <a:lnTo>
                    <a:pt x="454" y="784"/>
                  </a:lnTo>
                  <a:lnTo>
                    <a:pt x="451" y="775"/>
                  </a:lnTo>
                  <a:lnTo>
                    <a:pt x="444" y="757"/>
                  </a:lnTo>
                  <a:lnTo>
                    <a:pt x="437" y="746"/>
                  </a:lnTo>
                  <a:lnTo>
                    <a:pt x="427" y="742"/>
                  </a:lnTo>
                  <a:lnTo>
                    <a:pt x="568" y="742"/>
                  </a:lnTo>
                  <a:lnTo>
                    <a:pt x="602" y="732"/>
                  </a:lnTo>
                  <a:lnTo>
                    <a:pt x="802" y="732"/>
                  </a:lnTo>
                  <a:lnTo>
                    <a:pt x="816" y="721"/>
                  </a:lnTo>
                  <a:lnTo>
                    <a:pt x="1207" y="721"/>
                  </a:lnTo>
                  <a:lnTo>
                    <a:pt x="1241" y="691"/>
                  </a:lnTo>
                  <a:lnTo>
                    <a:pt x="1242" y="690"/>
                  </a:lnTo>
                  <a:close/>
                  <a:moveTo>
                    <a:pt x="133" y="538"/>
                  </a:moveTo>
                  <a:lnTo>
                    <a:pt x="74" y="546"/>
                  </a:lnTo>
                  <a:lnTo>
                    <a:pt x="31" y="565"/>
                  </a:lnTo>
                  <a:lnTo>
                    <a:pt x="7" y="592"/>
                  </a:lnTo>
                  <a:lnTo>
                    <a:pt x="0" y="624"/>
                  </a:lnTo>
                  <a:lnTo>
                    <a:pt x="7" y="659"/>
                  </a:lnTo>
                  <a:lnTo>
                    <a:pt x="27" y="694"/>
                  </a:lnTo>
                  <a:lnTo>
                    <a:pt x="57" y="728"/>
                  </a:lnTo>
                  <a:lnTo>
                    <a:pt x="95" y="757"/>
                  </a:lnTo>
                  <a:lnTo>
                    <a:pt x="139" y="779"/>
                  </a:lnTo>
                  <a:lnTo>
                    <a:pt x="187" y="792"/>
                  </a:lnTo>
                  <a:lnTo>
                    <a:pt x="235" y="794"/>
                  </a:lnTo>
                  <a:lnTo>
                    <a:pt x="283" y="781"/>
                  </a:lnTo>
                  <a:lnTo>
                    <a:pt x="328" y="752"/>
                  </a:lnTo>
                  <a:lnTo>
                    <a:pt x="358" y="690"/>
                  </a:lnTo>
                  <a:lnTo>
                    <a:pt x="1242" y="690"/>
                  </a:lnTo>
                  <a:lnTo>
                    <a:pt x="1276" y="643"/>
                  </a:lnTo>
                  <a:lnTo>
                    <a:pt x="1294" y="592"/>
                  </a:lnTo>
                  <a:lnTo>
                    <a:pt x="1646" y="592"/>
                  </a:lnTo>
                  <a:lnTo>
                    <a:pt x="1681" y="549"/>
                  </a:lnTo>
                  <a:lnTo>
                    <a:pt x="1682" y="549"/>
                  </a:lnTo>
                  <a:lnTo>
                    <a:pt x="142" y="549"/>
                  </a:lnTo>
                  <a:lnTo>
                    <a:pt x="133" y="538"/>
                  </a:lnTo>
                  <a:close/>
                  <a:moveTo>
                    <a:pt x="802" y="732"/>
                  </a:moveTo>
                  <a:lnTo>
                    <a:pt x="602" y="732"/>
                  </a:lnTo>
                  <a:lnTo>
                    <a:pt x="648" y="771"/>
                  </a:lnTo>
                  <a:lnTo>
                    <a:pt x="704" y="781"/>
                  </a:lnTo>
                  <a:lnTo>
                    <a:pt x="763" y="764"/>
                  </a:lnTo>
                  <a:lnTo>
                    <a:pt x="802" y="732"/>
                  </a:lnTo>
                  <a:close/>
                  <a:moveTo>
                    <a:pt x="568" y="742"/>
                  </a:moveTo>
                  <a:lnTo>
                    <a:pt x="427" y="742"/>
                  </a:lnTo>
                  <a:lnTo>
                    <a:pt x="435" y="742"/>
                  </a:lnTo>
                  <a:lnTo>
                    <a:pt x="437" y="746"/>
                  </a:lnTo>
                  <a:lnTo>
                    <a:pt x="460" y="755"/>
                  </a:lnTo>
                  <a:lnTo>
                    <a:pt x="502" y="756"/>
                  </a:lnTo>
                  <a:lnTo>
                    <a:pt x="551" y="747"/>
                  </a:lnTo>
                  <a:lnTo>
                    <a:pt x="568" y="742"/>
                  </a:lnTo>
                  <a:close/>
                  <a:moveTo>
                    <a:pt x="427" y="742"/>
                  </a:moveTo>
                  <a:lnTo>
                    <a:pt x="437" y="746"/>
                  </a:lnTo>
                  <a:lnTo>
                    <a:pt x="435" y="742"/>
                  </a:lnTo>
                  <a:lnTo>
                    <a:pt x="427" y="742"/>
                  </a:lnTo>
                  <a:close/>
                  <a:moveTo>
                    <a:pt x="1646" y="592"/>
                  </a:moveTo>
                  <a:lnTo>
                    <a:pt x="1294" y="592"/>
                  </a:lnTo>
                  <a:lnTo>
                    <a:pt x="1348" y="634"/>
                  </a:lnTo>
                  <a:lnTo>
                    <a:pt x="1420" y="653"/>
                  </a:lnTo>
                  <a:lnTo>
                    <a:pt x="1500" y="652"/>
                  </a:lnTo>
                  <a:lnTo>
                    <a:pt x="1577" y="633"/>
                  </a:lnTo>
                  <a:lnTo>
                    <a:pt x="1641" y="598"/>
                  </a:lnTo>
                  <a:lnTo>
                    <a:pt x="1646" y="592"/>
                  </a:lnTo>
                  <a:close/>
                  <a:moveTo>
                    <a:pt x="138" y="537"/>
                  </a:moveTo>
                  <a:lnTo>
                    <a:pt x="133" y="538"/>
                  </a:lnTo>
                  <a:lnTo>
                    <a:pt x="142" y="549"/>
                  </a:lnTo>
                  <a:lnTo>
                    <a:pt x="138" y="537"/>
                  </a:lnTo>
                  <a:close/>
                  <a:moveTo>
                    <a:pt x="1686" y="537"/>
                  </a:moveTo>
                  <a:lnTo>
                    <a:pt x="138" y="537"/>
                  </a:lnTo>
                  <a:lnTo>
                    <a:pt x="142" y="549"/>
                  </a:lnTo>
                  <a:lnTo>
                    <a:pt x="1682" y="549"/>
                  </a:lnTo>
                  <a:lnTo>
                    <a:pt x="1686" y="537"/>
                  </a:lnTo>
                  <a:close/>
                  <a:moveTo>
                    <a:pt x="226" y="311"/>
                  </a:moveTo>
                  <a:lnTo>
                    <a:pt x="175" y="327"/>
                  </a:lnTo>
                  <a:lnTo>
                    <a:pt x="131" y="358"/>
                  </a:lnTo>
                  <a:lnTo>
                    <a:pt x="100" y="400"/>
                  </a:lnTo>
                  <a:lnTo>
                    <a:pt x="88" y="449"/>
                  </a:lnTo>
                  <a:lnTo>
                    <a:pt x="100" y="500"/>
                  </a:lnTo>
                  <a:lnTo>
                    <a:pt x="133" y="538"/>
                  </a:lnTo>
                  <a:lnTo>
                    <a:pt x="138" y="537"/>
                  </a:lnTo>
                  <a:lnTo>
                    <a:pt x="1686" y="537"/>
                  </a:lnTo>
                  <a:lnTo>
                    <a:pt x="1704" y="495"/>
                  </a:lnTo>
                  <a:lnTo>
                    <a:pt x="1705" y="484"/>
                  </a:lnTo>
                  <a:lnTo>
                    <a:pt x="1384" y="484"/>
                  </a:lnTo>
                  <a:lnTo>
                    <a:pt x="1365" y="460"/>
                  </a:lnTo>
                  <a:lnTo>
                    <a:pt x="1196" y="460"/>
                  </a:lnTo>
                  <a:lnTo>
                    <a:pt x="1185" y="426"/>
                  </a:lnTo>
                  <a:lnTo>
                    <a:pt x="1202" y="420"/>
                  </a:lnTo>
                  <a:lnTo>
                    <a:pt x="1205" y="400"/>
                  </a:lnTo>
                  <a:lnTo>
                    <a:pt x="1201" y="393"/>
                  </a:lnTo>
                  <a:lnTo>
                    <a:pt x="1096" y="393"/>
                  </a:lnTo>
                  <a:lnTo>
                    <a:pt x="1092" y="381"/>
                  </a:lnTo>
                  <a:lnTo>
                    <a:pt x="1098" y="378"/>
                  </a:lnTo>
                  <a:lnTo>
                    <a:pt x="1101" y="344"/>
                  </a:lnTo>
                  <a:lnTo>
                    <a:pt x="326" y="344"/>
                  </a:lnTo>
                  <a:lnTo>
                    <a:pt x="278" y="315"/>
                  </a:lnTo>
                  <a:lnTo>
                    <a:pt x="226" y="311"/>
                  </a:lnTo>
                  <a:close/>
                  <a:moveTo>
                    <a:pt x="1468" y="329"/>
                  </a:moveTo>
                  <a:lnTo>
                    <a:pt x="1423" y="337"/>
                  </a:lnTo>
                  <a:lnTo>
                    <a:pt x="1387" y="360"/>
                  </a:lnTo>
                  <a:lnTo>
                    <a:pt x="1365" y="394"/>
                  </a:lnTo>
                  <a:lnTo>
                    <a:pt x="1362" y="436"/>
                  </a:lnTo>
                  <a:lnTo>
                    <a:pt x="1384" y="484"/>
                  </a:lnTo>
                  <a:lnTo>
                    <a:pt x="1705" y="484"/>
                  </a:lnTo>
                  <a:lnTo>
                    <a:pt x="1708" y="445"/>
                  </a:lnTo>
                  <a:lnTo>
                    <a:pt x="1698" y="423"/>
                  </a:lnTo>
                  <a:lnTo>
                    <a:pt x="1592" y="423"/>
                  </a:lnTo>
                  <a:lnTo>
                    <a:pt x="1558" y="369"/>
                  </a:lnTo>
                  <a:lnTo>
                    <a:pt x="1514" y="339"/>
                  </a:lnTo>
                  <a:lnTo>
                    <a:pt x="1468" y="329"/>
                  </a:lnTo>
                  <a:close/>
                  <a:moveTo>
                    <a:pt x="1202" y="420"/>
                  </a:moveTo>
                  <a:lnTo>
                    <a:pt x="1185" y="426"/>
                  </a:lnTo>
                  <a:lnTo>
                    <a:pt x="1196" y="460"/>
                  </a:lnTo>
                  <a:lnTo>
                    <a:pt x="1202" y="420"/>
                  </a:lnTo>
                  <a:close/>
                  <a:moveTo>
                    <a:pt x="1242" y="408"/>
                  </a:moveTo>
                  <a:lnTo>
                    <a:pt x="1202" y="420"/>
                  </a:lnTo>
                  <a:lnTo>
                    <a:pt x="1196" y="460"/>
                  </a:lnTo>
                  <a:lnTo>
                    <a:pt x="1365" y="460"/>
                  </a:lnTo>
                  <a:lnTo>
                    <a:pt x="1347" y="437"/>
                  </a:lnTo>
                  <a:lnTo>
                    <a:pt x="1298" y="412"/>
                  </a:lnTo>
                  <a:lnTo>
                    <a:pt x="1242" y="408"/>
                  </a:lnTo>
                  <a:close/>
                  <a:moveTo>
                    <a:pt x="1654" y="399"/>
                  </a:moveTo>
                  <a:lnTo>
                    <a:pt x="1592" y="423"/>
                  </a:lnTo>
                  <a:lnTo>
                    <a:pt x="1698" y="423"/>
                  </a:lnTo>
                  <a:lnTo>
                    <a:pt x="1692" y="410"/>
                  </a:lnTo>
                  <a:lnTo>
                    <a:pt x="1654" y="399"/>
                  </a:lnTo>
                  <a:close/>
                  <a:moveTo>
                    <a:pt x="1098" y="378"/>
                  </a:moveTo>
                  <a:lnTo>
                    <a:pt x="1092" y="381"/>
                  </a:lnTo>
                  <a:lnTo>
                    <a:pt x="1096" y="393"/>
                  </a:lnTo>
                  <a:lnTo>
                    <a:pt x="1098" y="378"/>
                  </a:lnTo>
                  <a:close/>
                  <a:moveTo>
                    <a:pt x="1145" y="349"/>
                  </a:moveTo>
                  <a:lnTo>
                    <a:pt x="1098" y="378"/>
                  </a:lnTo>
                  <a:lnTo>
                    <a:pt x="1096" y="393"/>
                  </a:lnTo>
                  <a:lnTo>
                    <a:pt x="1201" y="393"/>
                  </a:lnTo>
                  <a:lnTo>
                    <a:pt x="1185" y="359"/>
                  </a:lnTo>
                  <a:lnTo>
                    <a:pt x="1145" y="349"/>
                  </a:lnTo>
                  <a:close/>
                  <a:moveTo>
                    <a:pt x="440" y="45"/>
                  </a:moveTo>
                  <a:lnTo>
                    <a:pt x="401" y="54"/>
                  </a:lnTo>
                  <a:lnTo>
                    <a:pt x="364" y="80"/>
                  </a:lnTo>
                  <a:lnTo>
                    <a:pt x="333" y="118"/>
                  </a:lnTo>
                  <a:lnTo>
                    <a:pt x="310" y="166"/>
                  </a:lnTo>
                  <a:lnTo>
                    <a:pt x="299" y="222"/>
                  </a:lnTo>
                  <a:lnTo>
                    <a:pt x="303" y="282"/>
                  </a:lnTo>
                  <a:lnTo>
                    <a:pt x="326" y="344"/>
                  </a:lnTo>
                  <a:lnTo>
                    <a:pt x="1101" y="344"/>
                  </a:lnTo>
                  <a:lnTo>
                    <a:pt x="1101" y="342"/>
                  </a:lnTo>
                  <a:lnTo>
                    <a:pt x="1078" y="305"/>
                  </a:lnTo>
                  <a:lnTo>
                    <a:pt x="1055" y="296"/>
                  </a:lnTo>
                  <a:lnTo>
                    <a:pt x="973" y="296"/>
                  </a:lnTo>
                  <a:lnTo>
                    <a:pt x="967" y="230"/>
                  </a:lnTo>
                  <a:lnTo>
                    <a:pt x="952" y="199"/>
                  </a:lnTo>
                  <a:lnTo>
                    <a:pt x="811" y="199"/>
                  </a:lnTo>
                  <a:lnTo>
                    <a:pt x="822" y="190"/>
                  </a:lnTo>
                  <a:lnTo>
                    <a:pt x="813" y="142"/>
                  </a:lnTo>
                  <a:lnTo>
                    <a:pt x="536" y="142"/>
                  </a:lnTo>
                  <a:lnTo>
                    <a:pt x="511" y="86"/>
                  </a:lnTo>
                  <a:lnTo>
                    <a:pt x="477" y="55"/>
                  </a:lnTo>
                  <a:lnTo>
                    <a:pt x="440" y="45"/>
                  </a:lnTo>
                  <a:close/>
                  <a:moveTo>
                    <a:pt x="1034" y="287"/>
                  </a:moveTo>
                  <a:lnTo>
                    <a:pt x="973" y="296"/>
                  </a:lnTo>
                  <a:lnTo>
                    <a:pt x="1055" y="296"/>
                  </a:lnTo>
                  <a:lnTo>
                    <a:pt x="1034" y="287"/>
                  </a:lnTo>
                  <a:close/>
                  <a:moveTo>
                    <a:pt x="822" y="190"/>
                  </a:moveTo>
                  <a:lnTo>
                    <a:pt x="811" y="199"/>
                  </a:lnTo>
                  <a:lnTo>
                    <a:pt x="823" y="195"/>
                  </a:lnTo>
                  <a:lnTo>
                    <a:pt x="822" y="190"/>
                  </a:lnTo>
                  <a:close/>
                  <a:moveTo>
                    <a:pt x="905" y="154"/>
                  </a:moveTo>
                  <a:lnTo>
                    <a:pt x="859" y="158"/>
                  </a:lnTo>
                  <a:lnTo>
                    <a:pt x="822" y="190"/>
                  </a:lnTo>
                  <a:lnTo>
                    <a:pt x="823" y="195"/>
                  </a:lnTo>
                  <a:lnTo>
                    <a:pt x="811" y="199"/>
                  </a:lnTo>
                  <a:lnTo>
                    <a:pt x="952" y="199"/>
                  </a:lnTo>
                  <a:lnTo>
                    <a:pt x="943" y="181"/>
                  </a:lnTo>
                  <a:lnTo>
                    <a:pt x="905" y="154"/>
                  </a:lnTo>
                  <a:close/>
                  <a:moveTo>
                    <a:pt x="654" y="0"/>
                  </a:moveTo>
                  <a:lnTo>
                    <a:pt x="609" y="2"/>
                  </a:lnTo>
                  <a:lnTo>
                    <a:pt x="570" y="16"/>
                  </a:lnTo>
                  <a:lnTo>
                    <a:pt x="542" y="45"/>
                  </a:lnTo>
                  <a:lnTo>
                    <a:pt x="529" y="87"/>
                  </a:lnTo>
                  <a:lnTo>
                    <a:pt x="536" y="142"/>
                  </a:lnTo>
                  <a:lnTo>
                    <a:pt x="813" y="142"/>
                  </a:lnTo>
                  <a:lnTo>
                    <a:pt x="811" y="130"/>
                  </a:lnTo>
                  <a:lnTo>
                    <a:pt x="784" y="77"/>
                  </a:lnTo>
                  <a:lnTo>
                    <a:pt x="746" y="38"/>
                  </a:lnTo>
                  <a:lnTo>
                    <a:pt x="701" y="13"/>
                  </a:lnTo>
                  <a:lnTo>
                    <a:pt x="654" y="0"/>
                  </a:lnTo>
                  <a:close/>
                </a:path>
              </a:pathLst>
            </a:custGeom>
            <a:solidFill>
              <a:srgbClr val="82B8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AutoShape 39"/>
            <p:cNvSpPr>
              <a:spLocks/>
            </p:cNvSpPr>
            <p:nvPr/>
          </p:nvSpPr>
          <p:spPr bwMode="auto">
            <a:xfrm>
              <a:off x="6168" y="4685"/>
              <a:ext cx="1057" cy="789"/>
            </a:xfrm>
            <a:custGeom>
              <a:avLst/>
              <a:gdLst>
                <a:gd name="T0" fmla="+- 0 6591 6168"/>
                <a:gd name="T1" fmla="*/ T0 w 1057"/>
                <a:gd name="T2" fmla="+- 0 5412 4685"/>
                <a:gd name="T3" fmla="*/ 5412 h 789"/>
                <a:gd name="T4" fmla="+- 0 6738 6168"/>
                <a:gd name="T5" fmla="*/ T4 w 1057"/>
                <a:gd name="T6" fmla="+- 0 5472 4685"/>
                <a:gd name="T7" fmla="*/ 5472 h 789"/>
                <a:gd name="T8" fmla="+- 0 6847 6168"/>
                <a:gd name="T9" fmla="*/ T8 w 1057"/>
                <a:gd name="T10" fmla="+- 0 5394 4685"/>
                <a:gd name="T11" fmla="*/ 5394 h 789"/>
                <a:gd name="T12" fmla="+- 0 6477 6168"/>
                <a:gd name="T13" fmla="*/ T12 w 1057"/>
                <a:gd name="T14" fmla="+- 0 5378 4685"/>
                <a:gd name="T15" fmla="*/ 5378 h 789"/>
                <a:gd name="T16" fmla="+- 0 6514 6168"/>
                <a:gd name="T17" fmla="*/ T16 w 1057"/>
                <a:gd name="T18" fmla="+- 0 5434 4685"/>
                <a:gd name="T19" fmla="*/ 5434 h 789"/>
                <a:gd name="T20" fmla="+- 0 6586 6168"/>
                <a:gd name="T21" fmla="*/ T20 w 1057"/>
                <a:gd name="T22" fmla="+- 0 5406 4685"/>
                <a:gd name="T23" fmla="*/ 5406 h 789"/>
                <a:gd name="T24" fmla="+- 0 6853 6168"/>
                <a:gd name="T25" fmla="*/ T24 w 1057"/>
                <a:gd name="T26" fmla="+- 0 5384 4685"/>
                <a:gd name="T27" fmla="*/ 5384 h 789"/>
                <a:gd name="T28" fmla="+- 0 6831 6168"/>
                <a:gd name="T29" fmla="*/ T28 w 1057"/>
                <a:gd name="T30" fmla="+- 0 5338 4685"/>
                <a:gd name="T31" fmla="*/ 5338 h 789"/>
                <a:gd name="T32" fmla="+- 0 6852 6168"/>
                <a:gd name="T33" fmla="*/ T32 w 1057"/>
                <a:gd name="T34" fmla="+- 0 5345 4685"/>
                <a:gd name="T35" fmla="*/ 5345 h 789"/>
                <a:gd name="T36" fmla="+- 0 6931 6168"/>
                <a:gd name="T37" fmla="*/ T36 w 1057"/>
                <a:gd name="T38" fmla="+- 0 5422 4685"/>
                <a:gd name="T39" fmla="*/ 5422 h 789"/>
                <a:gd name="T40" fmla="+- 0 7019 6168"/>
                <a:gd name="T41" fmla="*/ T40 w 1057"/>
                <a:gd name="T42" fmla="+- 0 5330 4685"/>
                <a:gd name="T43" fmla="*/ 5330 h 789"/>
                <a:gd name="T44" fmla="+- 0 6620 6168"/>
                <a:gd name="T45" fmla="*/ T44 w 1057"/>
                <a:gd name="T46" fmla="+- 0 5394 4685"/>
                <a:gd name="T47" fmla="*/ 5394 h 789"/>
                <a:gd name="T48" fmla="+- 0 6620 6168"/>
                <a:gd name="T49" fmla="*/ T48 w 1057"/>
                <a:gd name="T50" fmla="+- 0 5394 4685"/>
                <a:gd name="T51" fmla="*/ 5394 h 789"/>
                <a:gd name="T52" fmla="+- 0 6337 6168"/>
                <a:gd name="T53" fmla="*/ T52 w 1057"/>
                <a:gd name="T54" fmla="+- 0 4880 4685"/>
                <a:gd name="T55" fmla="*/ 4880 h 789"/>
                <a:gd name="T56" fmla="+- 0 6269 6168"/>
                <a:gd name="T57" fmla="*/ T56 w 1057"/>
                <a:gd name="T58" fmla="+- 0 4988 4685"/>
                <a:gd name="T59" fmla="*/ 4988 h 789"/>
                <a:gd name="T60" fmla="+- 0 6313 6168"/>
                <a:gd name="T61" fmla="*/ T60 w 1057"/>
                <a:gd name="T62" fmla="+- 0 5112 4685"/>
                <a:gd name="T63" fmla="*/ 5112 h 789"/>
                <a:gd name="T64" fmla="+- 0 6353 6168"/>
                <a:gd name="T65" fmla="*/ T64 w 1057"/>
                <a:gd name="T66" fmla="+- 0 5179 4685"/>
                <a:gd name="T67" fmla="*/ 5179 h 789"/>
                <a:gd name="T68" fmla="+- 0 6168 6168"/>
                <a:gd name="T69" fmla="*/ T68 w 1057"/>
                <a:gd name="T70" fmla="+- 0 5271 4685"/>
                <a:gd name="T71" fmla="*/ 5271 h 789"/>
                <a:gd name="T72" fmla="+- 0 6347 6168"/>
                <a:gd name="T73" fmla="*/ T72 w 1057"/>
                <a:gd name="T74" fmla="+- 0 5376 4685"/>
                <a:gd name="T75" fmla="*/ 5376 h 789"/>
                <a:gd name="T76" fmla="+- 0 6421 6168"/>
                <a:gd name="T77" fmla="*/ T76 w 1057"/>
                <a:gd name="T78" fmla="+- 0 5374 4685"/>
                <a:gd name="T79" fmla="*/ 5374 h 789"/>
                <a:gd name="T80" fmla="+- 0 6821 6168"/>
                <a:gd name="T81" fmla="*/ T80 w 1057"/>
                <a:gd name="T82" fmla="+- 0 5311 4685"/>
                <a:gd name="T83" fmla="*/ 5311 h 789"/>
                <a:gd name="T84" fmla="+- 0 7171 6168"/>
                <a:gd name="T85" fmla="*/ T84 w 1057"/>
                <a:gd name="T86" fmla="+- 0 5275 4685"/>
                <a:gd name="T87" fmla="*/ 5275 h 789"/>
                <a:gd name="T88" fmla="+- 0 7194 6168"/>
                <a:gd name="T89" fmla="*/ T88 w 1057"/>
                <a:gd name="T90" fmla="+- 0 5180 4685"/>
                <a:gd name="T91" fmla="*/ 5180 h 789"/>
                <a:gd name="T92" fmla="+- 0 7225 6168"/>
                <a:gd name="T93" fmla="*/ T92 w 1057"/>
                <a:gd name="T94" fmla="+- 0 5072 4685"/>
                <a:gd name="T95" fmla="*/ 5072 h 789"/>
                <a:gd name="T96" fmla="+- 0 7105 6168"/>
                <a:gd name="T97" fmla="*/ T96 w 1057"/>
                <a:gd name="T98" fmla="+- 0 4994 4685"/>
                <a:gd name="T99" fmla="*/ 4994 h 789"/>
                <a:gd name="T100" fmla="+- 0 6479 6168"/>
                <a:gd name="T101" fmla="*/ T100 w 1057"/>
                <a:gd name="T102" fmla="+- 0 4881 4685"/>
                <a:gd name="T103" fmla="*/ 4881 h 789"/>
                <a:gd name="T104" fmla="+- 0 6421 6168"/>
                <a:gd name="T105" fmla="*/ T104 w 1057"/>
                <a:gd name="T106" fmla="+- 0 5374 4685"/>
                <a:gd name="T107" fmla="*/ 5374 h 789"/>
                <a:gd name="T108" fmla="+- 0 6524 6168"/>
                <a:gd name="T109" fmla="*/ T108 w 1057"/>
                <a:gd name="T110" fmla="+- 0 5338 4685"/>
                <a:gd name="T111" fmla="*/ 5338 h 789"/>
                <a:gd name="T112" fmla="+- 0 6853 6168"/>
                <a:gd name="T113" fmla="*/ T112 w 1057"/>
                <a:gd name="T114" fmla="+- 0 5379 4685"/>
                <a:gd name="T115" fmla="*/ 5379 h 789"/>
                <a:gd name="T116" fmla="+- 0 6622 6168"/>
                <a:gd name="T117" fmla="*/ T116 w 1057"/>
                <a:gd name="T118" fmla="+- 0 4731 4685"/>
                <a:gd name="T119" fmla="*/ 4731 h 789"/>
                <a:gd name="T120" fmla="+- 0 6491 6168"/>
                <a:gd name="T121" fmla="*/ T120 w 1057"/>
                <a:gd name="T122" fmla="+- 0 4779 4685"/>
                <a:gd name="T123" fmla="*/ 4779 h 789"/>
                <a:gd name="T124" fmla="+- 0 7110 6168"/>
                <a:gd name="T125" fmla="*/ T124 w 1057"/>
                <a:gd name="T126" fmla="+- 0 4881 4685"/>
                <a:gd name="T127" fmla="*/ 4881 h 789"/>
                <a:gd name="T128" fmla="+- 0 6691 6168"/>
                <a:gd name="T129" fmla="*/ T128 w 1057"/>
                <a:gd name="T130" fmla="+- 0 4832 4685"/>
                <a:gd name="T131" fmla="*/ 4832 h 789"/>
                <a:gd name="T132" fmla="+- 0 6663 6168"/>
                <a:gd name="T133" fmla="*/ T132 w 1057"/>
                <a:gd name="T134" fmla="+- 0 4747 4685"/>
                <a:gd name="T135" fmla="*/ 4747 h 789"/>
                <a:gd name="T136" fmla="+- 0 6676 6168"/>
                <a:gd name="T137" fmla="*/ T136 w 1057"/>
                <a:gd name="T138" fmla="+- 0 4788 4685"/>
                <a:gd name="T139" fmla="*/ 4788 h 789"/>
                <a:gd name="T140" fmla="+- 0 6680 6168"/>
                <a:gd name="T141" fmla="*/ T140 w 1057"/>
                <a:gd name="T142" fmla="+- 0 4769 4685"/>
                <a:gd name="T143" fmla="*/ 4769 h 789"/>
                <a:gd name="T144" fmla="+- 0 6748 6168"/>
                <a:gd name="T145" fmla="*/ T144 w 1057"/>
                <a:gd name="T146" fmla="+- 0 4697 4685"/>
                <a:gd name="T147" fmla="*/ 4697 h 789"/>
                <a:gd name="T148" fmla="+- 0 6680 6168"/>
                <a:gd name="T149" fmla="*/ T148 w 1057"/>
                <a:gd name="T150" fmla="+- 0 4769 4685"/>
                <a:gd name="T151" fmla="*/ 4769 h 789"/>
                <a:gd name="T152" fmla="+- 0 7083 6168"/>
                <a:gd name="T153" fmla="*/ T152 w 1057"/>
                <a:gd name="T154" fmla="+- 0 4832 4685"/>
                <a:gd name="T155" fmla="*/ 4832 h 789"/>
                <a:gd name="T156" fmla="+- 0 6915 6168"/>
                <a:gd name="T157" fmla="*/ T156 w 1057"/>
                <a:gd name="T158" fmla="+- 0 4764 4685"/>
                <a:gd name="T159" fmla="*/ 4764 h 789"/>
                <a:gd name="T160" fmla="+- 0 6836 6168"/>
                <a:gd name="T161" fmla="*/ T160 w 1057"/>
                <a:gd name="T162" fmla="+- 0 4685 4685"/>
                <a:gd name="T163" fmla="*/ 4685 h 789"/>
                <a:gd name="T164" fmla="+- 0 7076 6168"/>
                <a:gd name="T165" fmla="*/ T164 w 1057"/>
                <a:gd name="T166" fmla="+- 0 4821 4685"/>
                <a:gd name="T167" fmla="*/ 4821 h 789"/>
                <a:gd name="T168" fmla="+- 0 6969 6168"/>
                <a:gd name="T169" fmla="*/ T168 w 1057"/>
                <a:gd name="T170" fmla="+- 0 4791 4685"/>
                <a:gd name="T171" fmla="*/ 4791 h 7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</a:cxnLst>
              <a:rect l="0" t="0" r="r" b="b"/>
              <a:pathLst>
                <a:path w="1057" h="789">
                  <a:moveTo>
                    <a:pt x="679" y="709"/>
                  </a:moveTo>
                  <a:lnTo>
                    <a:pt x="452" y="709"/>
                  </a:lnTo>
                  <a:lnTo>
                    <a:pt x="423" y="727"/>
                  </a:lnTo>
                  <a:lnTo>
                    <a:pt x="461" y="769"/>
                  </a:lnTo>
                  <a:lnTo>
                    <a:pt x="514" y="789"/>
                  </a:lnTo>
                  <a:lnTo>
                    <a:pt x="570" y="787"/>
                  </a:lnTo>
                  <a:lnTo>
                    <a:pt x="621" y="768"/>
                  </a:lnTo>
                  <a:lnTo>
                    <a:pt x="662" y="737"/>
                  </a:lnTo>
                  <a:lnTo>
                    <a:pt x="679" y="709"/>
                  </a:lnTo>
                  <a:close/>
                  <a:moveTo>
                    <a:pt x="663" y="653"/>
                  </a:moveTo>
                  <a:lnTo>
                    <a:pt x="356" y="653"/>
                  </a:lnTo>
                  <a:lnTo>
                    <a:pt x="309" y="693"/>
                  </a:lnTo>
                  <a:lnTo>
                    <a:pt x="265" y="701"/>
                  </a:lnTo>
                  <a:lnTo>
                    <a:pt x="296" y="731"/>
                  </a:lnTo>
                  <a:lnTo>
                    <a:pt x="346" y="749"/>
                  </a:lnTo>
                  <a:lnTo>
                    <a:pt x="399" y="742"/>
                  </a:lnTo>
                  <a:lnTo>
                    <a:pt x="423" y="727"/>
                  </a:lnTo>
                  <a:lnTo>
                    <a:pt x="418" y="721"/>
                  </a:lnTo>
                  <a:lnTo>
                    <a:pt x="452" y="709"/>
                  </a:lnTo>
                  <a:lnTo>
                    <a:pt x="679" y="709"/>
                  </a:lnTo>
                  <a:lnTo>
                    <a:pt x="685" y="699"/>
                  </a:lnTo>
                  <a:lnTo>
                    <a:pt x="685" y="694"/>
                  </a:lnTo>
                  <a:lnTo>
                    <a:pt x="676" y="686"/>
                  </a:lnTo>
                  <a:lnTo>
                    <a:pt x="663" y="653"/>
                  </a:lnTo>
                  <a:close/>
                  <a:moveTo>
                    <a:pt x="949" y="626"/>
                  </a:moveTo>
                  <a:lnTo>
                    <a:pt x="653" y="626"/>
                  </a:lnTo>
                  <a:lnTo>
                    <a:pt x="684" y="660"/>
                  </a:lnTo>
                  <a:lnTo>
                    <a:pt x="685" y="694"/>
                  </a:lnTo>
                  <a:lnTo>
                    <a:pt x="716" y="723"/>
                  </a:lnTo>
                  <a:lnTo>
                    <a:pt x="763" y="737"/>
                  </a:lnTo>
                  <a:lnTo>
                    <a:pt x="808" y="728"/>
                  </a:lnTo>
                  <a:lnTo>
                    <a:pt x="840" y="698"/>
                  </a:lnTo>
                  <a:lnTo>
                    <a:pt x="851" y="645"/>
                  </a:lnTo>
                  <a:lnTo>
                    <a:pt x="905" y="643"/>
                  </a:lnTo>
                  <a:lnTo>
                    <a:pt x="949" y="626"/>
                  </a:lnTo>
                  <a:close/>
                  <a:moveTo>
                    <a:pt x="452" y="709"/>
                  </a:moveTo>
                  <a:lnTo>
                    <a:pt x="418" y="721"/>
                  </a:lnTo>
                  <a:lnTo>
                    <a:pt x="423" y="727"/>
                  </a:lnTo>
                  <a:lnTo>
                    <a:pt x="452" y="709"/>
                  </a:lnTo>
                  <a:close/>
                  <a:moveTo>
                    <a:pt x="257" y="178"/>
                  </a:moveTo>
                  <a:lnTo>
                    <a:pt x="210" y="178"/>
                  </a:lnTo>
                  <a:lnTo>
                    <a:pt x="169" y="195"/>
                  </a:lnTo>
                  <a:lnTo>
                    <a:pt x="136" y="223"/>
                  </a:lnTo>
                  <a:lnTo>
                    <a:pt x="113" y="260"/>
                  </a:lnTo>
                  <a:lnTo>
                    <a:pt x="101" y="303"/>
                  </a:lnTo>
                  <a:lnTo>
                    <a:pt x="101" y="347"/>
                  </a:lnTo>
                  <a:lnTo>
                    <a:pt x="115" y="389"/>
                  </a:lnTo>
                  <a:lnTo>
                    <a:pt x="145" y="427"/>
                  </a:lnTo>
                  <a:lnTo>
                    <a:pt x="190" y="455"/>
                  </a:lnTo>
                  <a:lnTo>
                    <a:pt x="254" y="472"/>
                  </a:lnTo>
                  <a:lnTo>
                    <a:pt x="185" y="494"/>
                  </a:lnTo>
                  <a:lnTo>
                    <a:pt x="118" y="518"/>
                  </a:lnTo>
                  <a:lnTo>
                    <a:pt x="56" y="547"/>
                  </a:lnTo>
                  <a:lnTo>
                    <a:pt x="0" y="586"/>
                  </a:lnTo>
                  <a:lnTo>
                    <a:pt x="48" y="625"/>
                  </a:lnTo>
                  <a:lnTo>
                    <a:pt x="110" y="663"/>
                  </a:lnTo>
                  <a:lnTo>
                    <a:pt x="179" y="691"/>
                  </a:lnTo>
                  <a:lnTo>
                    <a:pt x="248" y="704"/>
                  </a:lnTo>
                  <a:lnTo>
                    <a:pt x="265" y="701"/>
                  </a:lnTo>
                  <a:lnTo>
                    <a:pt x="253" y="689"/>
                  </a:lnTo>
                  <a:lnTo>
                    <a:pt x="356" y="653"/>
                  </a:lnTo>
                  <a:lnTo>
                    <a:pt x="663" y="653"/>
                  </a:lnTo>
                  <a:lnTo>
                    <a:pt x="653" y="626"/>
                  </a:lnTo>
                  <a:lnTo>
                    <a:pt x="949" y="626"/>
                  </a:lnTo>
                  <a:lnTo>
                    <a:pt x="958" y="622"/>
                  </a:lnTo>
                  <a:lnTo>
                    <a:pt x="1003" y="590"/>
                  </a:lnTo>
                  <a:lnTo>
                    <a:pt x="1033" y="553"/>
                  </a:lnTo>
                  <a:lnTo>
                    <a:pt x="1043" y="520"/>
                  </a:lnTo>
                  <a:lnTo>
                    <a:pt x="1026" y="495"/>
                  </a:lnTo>
                  <a:lnTo>
                    <a:pt x="974" y="487"/>
                  </a:lnTo>
                  <a:lnTo>
                    <a:pt x="1031" y="440"/>
                  </a:lnTo>
                  <a:lnTo>
                    <a:pt x="1057" y="387"/>
                  </a:lnTo>
                  <a:lnTo>
                    <a:pt x="1051" y="340"/>
                  </a:lnTo>
                  <a:lnTo>
                    <a:pt x="1012" y="310"/>
                  </a:lnTo>
                  <a:lnTo>
                    <a:pt x="937" y="309"/>
                  </a:lnTo>
                  <a:lnTo>
                    <a:pt x="951" y="243"/>
                  </a:lnTo>
                  <a:lnTo>
                    <a:pt x="942" y="196"/>
                  </a:lnTo>
                  <a:lnTo>
                    <a:pt x="311" y="196"/>
                  </a:lnTo>
                  <a:lnTo>
                    <a:pt x="257" y="178"/>
                  </a:lnTo>
                  <a:close/>
                  <a:moveTo>
                    <a:pt x="356" y="653"/>
                  </a:moveTo>
                  <a:lnTo>
                    <a:pt x="253" y="689"/>
                  </a:lnTo>
                  <a:lnTo>
                    <a:pt x="265" y="701"/>
                  </a:lnTo>
                  <a:lnTo>
                    <a:pt x="309" y="693"/>
                  </a:lnTo>
                  <a:lnTo>
                    <a:pt x="356" y="653"/>
                  </a:lnTo>
                  <a:close/>
                  <a:moveTo>
                    <a:pt x="653" y="626"/>
                  </a:moveTo>
                  <a:lnTo>
                    <a:pt x="676" y="686"/>
                  </a:lnTo>
                  <a:lnTo>
                    <a:pt x="685" y="694"/>
                  </a:lnTo>
                  <a:lnTo>
                    <a:pt x="684" y="660"/>
                  </a:lnTo>
                  <a:lnTo>
                    <a:pt x="653" y="626"/>
                  </a:lnTo>
                  <a:close/>
                  <a:moveTo>
                    <a:pt x="454" y="46"/>
                  </a:moveTo>
                  <a:lnTo>
                    <a:pt x="406" y="46"/>
                  </a:lnTo>
                  <a:lnTo>
                    <a:pt x="360" y="63"/>
                  </a:lnTo>
                  <a:lnTo>
                    <a:pt x="323" y="94"/>
                  </a:lnTo>
                  <a:lnTo>
                    <a:pt x="304" y="139"/>
                  </a:lnTo>
                  <a:lnTo>
                    <a:pt x="311" y="196"/>
                  </a:lnTo>
                  <a:lnTo>
                    <a:pt x="942" y="196"/>
                  </a:lnTo>
                  <a:lnTo>
                    <a:pt x="939" y="183"/>
                  </a:lnTo>
                  <a:lnTo>
                    <a:pt x="915" y="147"/>
                  </a:lnTo>
                  <a:lnTo>
                    <a:pt x="523" y="147"/>
                  </a:lnTo>
                  <a:lnTo>
                    <a:pt x="508" y="103"/>
                  </a:lnTo>
                  <a:lnTo>
                    <a:pt x="512" y="84"/>
                  </a:lnTo>
                  <a:lnTo>
                    <a:pt x="495" y="62"/>
                  </a:lnTo>
                  <a:lnTo>
                    <a:pt x="454" y="46"/>
                  </a:lnTo>
                  <a:close/>
                  <a:moveTo>
                    <a:pt x="512" y="84"/>
                  </a:moveTo>
                  <a:lnTo>
                    <a:pt x="508" y="103"/>
                  </a:lnTo>
                  <a:lnTo>
                    <a:pt x="523" y="147"/>
                  </a:lnTo>
                  <a:lnTo>
                    <a:pt x="521" y="95"/>
                  </a:lnTo>
                  <a:lnTo>
                    <a:pt x="512" y="84"/>
                  </a:lnTo>
                  <a:close/>
                  <a:moveTo>
                    <a:pt x="668" y="0"/>
                  </a:moveTo>
                  <a:lnTo>
                    <a:pt x="623" y="1"/>
                  </a:lnTo>
                  <a:lnTo>
                    <a:pt x="580" y="12"/>
                  </a:lnTo>
                  <a:lnTo>
                    <a:pt x="542" y="34"/>
                  </a:lnTo>
                  <a:lnTo>
                    <a:pt x="517" y="64"/>
                  </a:lnTo>
                  <a:lnTo>
                    <a:pt x="512" y="84"/>
                  </a:lnTo>
                  <a:lnTo>
                    <a:pt x="521" y="95"/>
                  </a:lnTo>
                  <a:lnTo>
                    <a:pt x="523" y="147"/>
                  </a:lnTo>
                  <a:lnTo>
                    <a:pt x="915" y="147"/>
                  </a:lnTo>
                  <a:lnTo>
                    <a:pt x="908" y="136"/>
                  </a:lnTo>
                  <a:lnTo>
                    <a:pt x="737" y="136"/>
                  </a:lnTo>
                  <a:lnTo>
                    <a:pt x="747" y="79"/>
                  </a:lnTo>
                  <a:lnTo>
                    <a:pt x="735" y="38"/>
                  </a:lnTo>
                  <a:lnTo>
                    <a:pt x="706" y="13"/>
                  </a:lnTo>
                  <a:lnTo>
                    <a:pt x="668" y="0"/>
                  </a:lnTo>
                  <a:close/>
                  <a:moveTo>
                    <a:pt x="801" y="106"/>
                  </a:moveTo>
                  <a:lnTo>
                    <a:pt x="737" y="136"/>
                  </a:lnTo>
                  <a:lnTo>
                    <a:pt x="908" y="136"/>
                  </a:lnTo>
                  <a:lnTo>
                    <a:pt x="907" y="136"/>
                  </a:lnTo>
                  <a:lnTo>
                    <a:pt x="859" y="108"/>
                  </a:lnTo>
                  <a:lnTo>
                    <a:pt x="801" y="106"/>
                  </a:lnTo>
                  <a:close/>
                </a:path>
              </a:pathLst>
            </a:custGeom>
            <a:solidFill>
              <a:srgbClr val="A0C1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AutoShape 40"/>
            <p:cNvSpPr>
              <a:spLocks/>
            </p:cNvSpPr>
            <p:nvPr/>
          </p:nvSpPr>
          <p:spPr bwMode="auto">
            <a:xfrm>
              <a:off x="6973" y="4733"/>
              <a:ext cx="1072" cy="937"/>
            </a:xfrm>
            <a:custGeom>
              <a:avLst/>
              <a:gdLst>
                <a:gd name="T0" fmla="+- 0 7258 6974"/>
                <a:gd name="T1" fmla="*/ T0 w 1072"/>
                <a:gd name="T2" fmla="+- 0 4784 4734"/>
                <a:gd name="T3" fmla="*/ 4784 h 937"/>
                <a:gd name="T4" fmla="+- 0 7158 6974"/>
                <a:gd name="T5" fmla="*/ T4 w 1072"/>
                <a:gd name="T6" fmla="+- 0 4852 4734"/>
                <a:gd name="T7" fmla="*/ 4852 h 937"/>
                <a:gd name="T8" fmla="+- 0 7139 6974"/>
                <a:gd name="T9" fmla="*/ T8 w 1072"/>
                <a:gd name="T10" fmla="+- 0 4958 4734"/>
                <a:gd name="T11" fmla="*/ 4958 h 937"/>
                <a:gd name="T12" fmla="+- 0 7221 6974"/>
                <a:gd name="T13" fmla="*/ T12 w 1072"/>
                <a:gd name="T14" fmla="+- 0 5068 4734"/>
                <a:gd name="T15" fmla="*/ 5068 h 937"/>
                <a:gd name="T16" fmla="+- 0 7106 6974"/>
                <a:gd name="T17" fmla="*/ T16 w 1072"/>
                <a:gd name="T18" fmla="+- 0 5094 4734"/>
                <a:gd name="T19" fmla="*/ 5094 h 937"/>
                <a:gd name="T20" fmla="+- 0 7036 6974"/>
                <a:gd name="T21" fmla="*/ T20 w 1072"/>
                <a:gd name="T22" fmla="+- 0 5173 4734"/>
                <a:gd name="T23" fmla="*/ 5173 h 937"/>
                <a:gd name="T24" fmla="+- 0 7031 6974"/>
                <a:gd name="T25" fmla="*/ T24 w 1072"/>
                <a:gd name="T26" fmla="+- 0 5269 4734"/>
                <a:gd name="T27" fmla="*/ 5269 h 937"/>
                <a:gd name="T28" fmla="+- 0 7115 6974"/>
                <a:gd name="T29" fmla="*/ T28 w 1072"/>
                <a:gd name="T30" fmla="+- 0 5348 4734"/>
                <a:gd name="T31" fmla="*/ 5348 h 937"/>
                <a:gd name="T32" fmla="+- 0 7001 6974"/>
                <a:gd name="T33" fmla="*/ T32 w 1072"/>
                <a:gd name="T34" fmla="+- 0 5377 4734"/>
                <a:gd name="T35" fmla="*/ 5377 h 937"/>
                <a:gd name="T36" fmla="+- 0 6974 6974"/>
                <a:gd name="T37" fmla="*/ T36 w 1072"/>
                <a:gd name="T38" fmla="+- 0 5447 4734"/>
                <a:gd name="T39" fmla="*/ 5447 h 937"/>
                <a:gd name="T40" fmla="+- 0 7012 6974"/>
                <a:gd name="T41" fmla="*/ T40 w 1072"/>
                <a:gd name="T42" fmla="+- 0 5529 4734"/>
                <a:gd name="T43" fmla="*/ 5529 h 937"/>
                <a:gd name="T44" fmla="+- 0 7098 6974"/>
                <a:gd name="T45" fmla="*/ T44 w 1072"/>
                <a:gd name="T46" fmla="+- 0 5590 4734"/>
                <a:gd name="T47" fmla="*/ 5590 h 937"/>
                <a:gd name="T48" fmla="+- 0 7172 6974"/>
                <a:gd name="T49" fmla="*/ T48 w 1072"/>
                <a:gd name="T50" fmla="+- 0 5622 4734"/>
                <a:gd name="T51" fmla="*/ 5622 h 937"/>
                <a:gd name="T52" fmla="+- 0 7288 6974"/>
                <a:gd name="T53" fmla="*/ T52 w 1072"/>
                <a:gd name="T54" fmla="+- 0 5665 4734"/>
                <a:gd name="T55" fmla="*/ 5665 h 937"/>
                <a:gd name="T56" fmla="+- 0 7409 6974"/>
                <a:gd name="T57" fmla="*/ T56 w 1072"/>
                <a:gd name="T58" fmla="+- 0 5659 4734"/>
                <a:gd name="T59" fmla="*/ 5659 h 937"/>
                <a:gd name="T60" fmla="+- 0 7484 6974"/>
                <a:gd name="T61" fmla="*/ T60 w 1072"/>
                <a:gd name="T62" fmla="+- 0 5563 4734"/>
                <a:gd name="T63" fmla="*/ 5563 h 937"/>
                <a:gd name="T64" fmla="+- 0 7807 6974"/>
                <a:gd name="T65" fmla="*/ T64 w 1072"/>
                <a:gd name="T66" fmla="+- 0 5528 4734"/>
                <a:gd name="T67" fmla="*/ 5528 h 937"/>
                <a:gd name="T68" fmla="+- 0 7911 6974"/>
                <a:gd name="T69" fmla="*/ T68 w 1072"/>
                <a:gd name="T70" fmla="+- 0 5430 4734"/>
                <a:gd name="T71" fmla="*/ 5430 h 937"/>
                <a:gd name="T72" fmla="+- 0 7993 6974"/>
                <a:gd name="T73" fmla="*/ T72 w 1072"/>
                <a:gd name="T74" fmla="+- 0 5318 4734"/>
                <a:gd name="T75" fmla="*/ 5318 h 937"/>
                <a:gd name="T76" fmla="+- 0 8040 6974"/>
                <a:gd name="T77" fmla="*/ T76 w 1072"/>
                <a:gd name="T78" fmla="+- 0 5209 4734"/>
                <a:gd name="T79" fmla="*/ 5209 h 937"/>
                <a:gd name="T80" fmla="+- 0 8007 6974"/>
                <a:gd name="T81" fmla="*/ T80 w 1072"/>
                <a:gd name="T82" fmla="+- 0 5163 4734"/>
                <a:gd name="T83" fmla="*/ 5163 h 937"/>
                <a:gd name="T84" fmla="+- 0 7994 6974"/>
                <a:gd name="T85" fmla="*/ T84 w 1072"/>
                <a:gd name="T86" fmla="+- 0 5063 4734"/>
                <a:gd name="T87" fmla="*/ 5063 h 937"/>
                <a:gd name="T88" fmla="+- 0 7850 6974"/>
                <a:gd name="T89" fmla="*/ T88 w 1072"/>
                <a:gd name="T90" fmla="+- 0 5008 4734"/>
                <a:gd name="T91" fmla="*/ 5008 h 937"/>
                <a:gd name="T92" fmla="+- 0 7841 6974"/>
                <a:gd name="T93" fmla="*/ T92 w 1072"/>
                <a:gd name="T94" fmla="+- 0 4907 4734"/>
                <a:gd name="T95" fmla="*/ 4907 h 937"/>
                <a:gd name="T96" fmla="+- 0 7611 6974"/>
                <a:gd name="T97" fmla="*/ T96 w 1072"/>
                <a:gd name="T98" fmla="+- 0 4906 4734"/>
                <a:gd name="T99" fmla="*/ 4906 h 937"/>
                <a:gd name="T100" fmla="+- 0 7355 6974"/>
                <a:gd name="T101" fmla="*/ T100 w 1072"/>
                <a:gd name="T102" fmla="+- 0 4868 4734"/>
                <a:gd name="T103" fmla="*/ 4868 h 937"/>
                <a:gd name="T104" fmla="+- 0 7348 6974"/>
                <a:gd name="T105" fmla="*/ T104 w 1072"/>
                <a:gd name="T106" fmla="+- 0 4782 4734"/>
                <a:gd name="T107" fmla="*/ 4782 h 937"/>
                <a:gd name="T108" fmla="+- 0 7755 6974"/>
                <a:gd name="T109" fmla="*/ T108 w 1072"/>
                <a:gd name="T110" fmla="+- 0 5563 4734"/>
                <a:gd name="T111" fmla="*/ 5563 h 937"/>
                <a:gd name="T112" fmla="+- 0 7529 6974"/>
                <a:gd name="T113" fmla="*/ T112 w 1072"/>
                <a:gd name="T114" fmla="+- 0 5597 4734"/>
                <a:gd name="T115" fmla="*/ 5597 h 937"/>
                <a:gd name="T116" fmla="+- 0 7635 6974"/>
                <a:gd name="T117" fmla="*/ T116 w 1072"/>
                <a:gd name="T118" fmla="+- 0 5611 4734"/>
                <a:gd name="T119" fmla="*/ 5611 h 937"/>
                <a:gd name="T120" fmla="+- 0 7750 6974"/>
                <a:gd name="T121" fmla="*/ T120 w 1072"/>
                <a:gd name="T122" fmla="+- 0 5567 4734"/>
                <a:gd name="T123" fmla="*/ 5567 h 937"/>
                <a:gd name="T124" fmla="+- 0 8025 6974"/>
                <a:gd name="T125" fmla="*/ T124 w 1072"/>
                <a:gd name="T126" fmla="+- 0 5158 4734"/>
                <a:gd name="T127" fmla="*/ 5158 h 937"/>
                <a:gd name="T128" fmla="+- 0 8007 6974"/>
                <a:gd name="T129" fmla="*/ T128 w 1072"/>
                <a:gd name="T130" fmla="+- 0 5163 4734"/>
                <a:gd name="T131" fmla="*/ 5163 h 937"/>
                <a:gd name="T132" fmla="+- 0 8046 6974"/>
                <a:gd name="T133" fmla="*/ T132 w 1072"/>
                <a:gd name="T134" fmla="+- 0 5162 4734"/>
                <a:gd name="T135" fmla="*/ 5162 h 937"/>
                <a:gd name="T136" fmla="+- 0 8025 6974"/>
                <a:gd name="T137" fmla="*/ T136 w 1072"/>
                <a:gd name="T138" fmla="+- 0 5158 4734"/>
                <a:gd name="T139" fmla="*/ 5158 h 937"/>
                <a:gd name="T140" fmla="+- 0 7855 6974"/>
                <a:gd name="T141" fmla="*/ T140 w 1072"/>
                <a:gd name="T142" fmla="+- 0 5005 4734"/>
                <a:gd name="T143" fmla="*/ 5005 h 937"/>
                <a:gd name="T144" fmla="+- 0 7994 6974"/>
                <a:gd name="T145" fmla="*/ T144 w 1072"/>
                <a:gd name="T146" fmla="+- 0 5063 4734"/>
                <a:gd name="T147" fmla="*/ 5063 h 937"/>
                <a:gd name="T148" fmla="+- 0 7946 6974"/>
                <a:gd name="T149" fmla="*/ T148 w 1072"/>
                <a:gd name="T150" fmla="+- 0 5001 4734"/>
                <a:gd name="T151" fmla="*/ 5001 h 937"/>
                <a:gd name="T152" fmla="+- 0 7727 6974"/>
                <a:gd name="T153" fmla="*/ T152 w 1072"/>
                <a:gd name="T154" fmla="+- 0 4825 4734"/>
                <a:gd name="T155" fmla="*/ 4825 h 937"/>
                <a:gd name="T156" fmla="+- 0 7642 6974"/>
                <a:gd name="T157" fmla="*/ T156 w 1072"/>
                <a:gd name="T158" fmla="+- 0 4855 4734"/>
                <a:gd name="T159" fmla="*/ 4855 h 937"/>
                <a:gd name="T160" fmla="+- 0 7840 6974"/>
                <a:gd name="T161" fmla="*/ T160 w 1072"/>
                <a:gd name="T162" fmla="+- 0 4906 4734"/>
                <a:gd name="T163" fmla="*/ 4906 h 937"/>
                <a:gd name="T164" fmla="+- 0 7772 6974"/>
                <a:gd name="T165" fmla="*/ T164 w 1072"/>
                <a:gd name="T166" fmla="+- 0 4839 4734"/>
                <a:gd name="T167" fmla="*/ 4839 h 937"/>
                <a:gd name="T168" fmla="+- 0 7348 6974"/>
                <a:gd name="T169" fmla="*/ T168 w 1072"/>
                <a:gd name="T170" fmla="+- 0 4782 4734"/>
                <a:gd name="T171" fmla="*/ 4782 h 937"/>
                <a:gd name="T172" fmla="+- 0 7355 6974"/>
                <a:gd name="T173" fmla="*/ T172 w 1072"/>
                <a:gd name="T174" fmla="+- 0 4868 4734"/>
                <a:gd name="T175" fmla="*/ 4868 h 937"/>
                <a:gd name="T176" fmla="+- 0 7392 6974"/>
                <a:gd name="T177" fmla="*/ T176 w 1072"/>
                <a:gd name="T178" fmla="+- 0 4802 4734"/>
                <a:gd name="T179" fmla="*/ 4802 h 937"/>
                <a:gd name="T180" fmla="+- 0 7348 6974"/>
                <a:gd name="T181" fmla="*/ T180 w 1072"/>
                <a:gd name="T182" fmla="+- 0 4782 4734"/>
                <a:gd name="T183" fmla="*/ 4782 h 937"/>
                <a:gd name="T184" fmla="+- 0 7380 6974"/>
                <a:gd name="T185" fmla="*/ T184 w 1072"/>
                <a:gd name="T186" fmla="+- 0 4736 4734"/>
                <a:gd name="T187" fmla="*/ 4736 h 937"/>
                <a:gd name="T188" fmla="+- 0 7348 6974"/>
                <a:gd name="T189" fmla="*/ T188 w 1072"/>
                <a:gd name="T190" fmla="+- 0 4782 4734"/>
                <a:gd name="T191" fmla="*/ 4782 h 937"/>
                <a:gd name="T192" fmla="+- 0 7392 6974"/>
                <a:gd name="T193" fmla="*/ T192 w 1072"/>
                <a:gd name="T194" fmla="+- 0 4802 4734"/>
                <a:gd name="T195" fmla="*/ 4802 h 937"/>
                <a:gd name="T196" fmla="+- 0 7355 6974"/>
                <a:gd name="T197" fmla="*/ T196 w 1072"/>
                <a:gd name="T198" fmla="+- 0 4868 4734"/>
                <a:gd name="T199" fmla="*/ 4868 h 937"/>
                <a:gd name="T200" fmla="+- 0 7589 6974"/>
                <a:gd name="T201" fmla="*/ T200 w 1072"/>
                <a:gd name="T202" fmla="+- 0 4857 4734"/>
                <a:gd name="T203" fmla="*/ 4857 h 937"/>
                <a:gd name="T204" fmla="+- 0 7510 6974"/>
                <a:gd name="T205" fmla="*/ T204 w 1072"/>
                <a:gd name="T206" fmla="+- 0 4775 4734"/>
                <a:gd name="T207" fmla="*/ 4775 h 937"/>
                <a:gd name="T208" fmla="+- 0 7419 6974"/>
                <a:gd name="T209" fmla="*/ T208 w 1072"/>
                <a:gd name="T210" fmla="+- 0 4734 4734"/>
                <a:gd name="T211" fmla="*/ 4734 h 93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</a:cxnLst>
              <a:rect l="0" t="0" r="r" b="b"/>
              <a:pathLst>
                <a:path w="1072" h="937">
                  <a:moveTo>
                    <a:pt x="340" y="43"/>
                  </a:moveTo>
                  <a:lnTo>
                    <a:pt x="284" y="50"/>
                  </a:lnTo>
                  <a:lnTo>
                    <a:pt x="231" y="71"/>
                  </a:lnTo>
                  <a:lnTo>
                    <a:pt x="184" y="118"/>
                  </a:lnTo>
                  <a:lnTo>
                    <a:pt x="162" y="170"/>
                  </a:lnTo>
                  <a:lnTo>
                    <a:pt x="165" y="224"/>
                  </a:lnTo>
                  <a:lnTo>
                    <a:pt x="194" y="279"/>
                  </a:lnTo>
                  <a:lnTo>
                    <a:pt x="247" y="334"/>
                  </a:lnTo>
                  <a:lnTo>
                    <a:pt x="186" y="338"/>
                  </a:lnTo>
                  <a:lnTo>
                    <a:pt x="132" y="360"/>
                  </a:lnTo>
                  <a:lnTo>
                    <a:pt x="90" y="395"/>
                  </a:lnTo>
                  <a:lnTo>
                    <a:pt x="62" y="439"/>
                  </a:lnTo>
                  <a:lnTo>
                    <a:pt x="50" y="487"/>
                  </a:lnTo>
                  <a:lnTo>
                    <a:pt x="57" y="535"/>
                  </a:lnTo>
                  <a:lnTo>
                    <a:pt x="86" y="579"/>
                  </a:lnTo>
                  <a:lnTo>
                    <a:pt x="141" y="614"/>
                  </a:lnTo>
                  <a:lnTo>
                    <a:pt x="72" y="621"/>
                  </a:lnTo>
                  <a:lnTo>
                    <a:pt x="27" y="643"/>
                  </a:lnTo>
                  <a:lnTo>
                    <a:pt x="4" y="675"/>
                  </a:lnTo>
                  <a:lnTo>
                    <a:pt x="0" y="713"/>
                  </a:lnTo>
                  <a:lnTo>
                    <a:pt x="12" y="755"/>
                  </a:lnTo>
                  <a:lnTo>
                    <a:pt x="38" y="795"/>
                  </a:lnTo>
                  <a:lnTo>
                    <a:pt x="77" y="830"/>
                  </a:lnTo>
                  <a:lnTo>
                    <a:pt x="124" y="856"/>
                  </a:lnTo>
                  <a:lnTo>
                    <a:pt x="179" y="869"/>
                  </a:lnTo>
                  <a:lnTo>
                    <a:pt x="198" y="888"/>
                  </a:lnTo>
                  <a:lnTo>
                    <a:pt x="252" y="913"/>
                  </a:lnTo>
                  <a:lnTo>
                    <a:pt x="314" y="931"/>
                  </a:lnTo>
                  <a:lnTo>
                    <a:pt x="377" y="937"/>
                  </a:lnTo>
                  <a:lnTo>
                    <a:pt x="435" y="925"/>
                  </a:lnTo>
                  <a:lnTo>
                    <a:pt x="481" y="891"/>
                  </a:lnTo>
                  <a:lnTo>
                    <a:pt x="510" y="829"/>
                  </a:lnTo>
                  <a:lnTo>
                    <a:pt x="781" y="829"/>
                  </a:lnTo>
                  <a:lnTo>
                    <a:pt x="833" y="794"/>
                  </a:lnTo>
                  <a:lnTo>
                    <a:pt x="887" y="748"/>
                  </a:lnTo>
                  <a:lnTo>
                    <a:pt x="937" y="696"/>
                  </a:lnTo>
                  <a:lnTo>
                    <a:pt x="982" y="641"/>
                  </a:lnTo>
                  <a:lnTo>
                    <a:pt x="1019" y="584"/>
                  </a:lnTo>
                  <a:lnTo>
                    <a:pt x="1048" y="528"/>
                  </a:lnTo>
                  <a:lnTo>
                    <a:pt x="1066" y="475"/>
                  </a:lnTo>
                  <a:lnTo>
                    <a:pt x="1071" y="429"/>
                  </a:lnTo>
                  <a:lnTo>
                    <a:pt x="1033" y="429"/>
                  </a:lnTo>
                  <a:lnTo>
                    <a:pt x="1033" y="362"/>
                  </a:lnTo>
                  <a:lnTo>
                    <a:pt x="1020" y="329"/>
                  </a:lnTo>
                  <a:lnTo>
                    <a:pt x="845" y="329"/>
                  </a:lnTo>
                  <a:lnTo>
                    <a:pt x="876" y="274"/>
                  </a:lnTo>
                  <a:lnTo>
                    <a:pt x="882" y="221"/>
                  </a:lnTo>
                  <a:lnTo>
                    <a:pt x="867" y="173"/>
                  </a:lnTo>
                  <a:lnTo>
                    <a:pt x="866" y="172"/>
                  </a:lnTo>
                  <a:lnTo>
                    <a:pt x="637" y="172"/>
                  </a:lnTo>
                  <a:lnTo>
                    <a:pt x="620" y="134"/>
                  </a:lnTo>
                  <a:lnTo>
                    <a:pt x="381" y="134"/>
                  </a:lnTo>
                  <a:lnTo>
                    <a:pt x="369" y="66"/>
                  </a:lnTo>
                  <a:lnTo>
                    <a:pt x="374" y="48"/>
                  </a:lnTo>
                  <a:lnTo>
                    <a:pt x="340" y="43"/>
                  </a:lnTo>
                  <a:close/>
                  <a:moveTo>
                    <a:pt x="781" y="829"/>
                  </a:moveTo>
                  <a:lnTo>
                    <a:pt x="510" y="829"/>
                  </a:lnTo>
                  <a:lnTo>
                    <a:pt x="555" y="863"/>
                  </a:lnTo>
                  <a:lnTo>
                    <a:pt x="606" y="879"/>
                  </a:lnTo>
                  <a:lnTo>
                    <a:pt x="661" y="877"/>
                  </a:lnTo>
                  <a:lnTo>
                    <a:pt x="718" y="861"/>
                  </a:lnTo>
                  <a:lnTo>
                    <a:pt x="776" y="833"/>
                  </a:lnTo>
                  <a:lnTo>
                    <a:pt x="781" y="829"/>
                  </a:lnTo>
                  <a:close/>
                  <a:moveTo>
                    <a:pt x="1051" y="424"/>
                  </a:moveTo>
                  <a:lnTo>
                    <a:pt x="1042" y="426"/>
                  </a:lnTo>
                  <a:lnTo>
                    <a:pt x="1033" y="429"/>
                  </a:lnTo>
                  <a:lnTo>
                    <a:pt x="1071" y="429"/>
                  </a:lnTo>
                  <a:lnTo>
                    <a:pt x="1072" y="428"/>
                  </a:lnTo>
                  <a:lnTo>
                    <a:pt x="1061" y="425"/>
                  </a:lnTo>
                  <a:lnTo>
                    <a:pt x="1051" y="424"/>
                  </a:lnTo>
                  <a:close/>
                  <a:moveTo>
                    <a:pt x="926" y="252"/>
                  </a:moveTo>
                  <a:lnTo>
                    <a:pt x="881" y="271"/>
                  </a:lnTo>
                  <a:lnTo>
                    <a:pt x="845" y="329"/>
                  </a:lnTo>
                  <a:lnTo>
                    <a:pt x="1020" y="329"/>
                  </a:lnTo>
                  <a:lnTo>
                    <a:pt x="1010" y="306"/>
                  </a:lnTo>
                  <a:lnTo>
                    <a:pt x="972" y="267"/>
                  </a:lnTo>
                  <a:lnTo>
                    <a:pt x="926" y="252"/>
                  </a:lnTo>
                  <a:close/>
                  <a:moveTo>
                    <a:pt x="753" y="91"/>
                  </a:moveTo>
                  <a:lnTo>
                    <a:pt x="708" y="96"/>
                  </a:lnTo>
                  <a:lnTo>
                    <a:pt x="668" y="121"/>
                  </a:lnTo>
                  <a:lnTo>
                    <a:pt x="637" y="172"/>
                  </a:lnTo>
                  <a:lnTo>
                    <a:pt x="866" y="172"/>
                  </a:lnTo>
                  <a:lnTo>
                    <a:pt x="838" y="133"/>
                  </a:lnTo>
                  <a:lnTo>
                    <a:pt x="798" y="105"/>
                  </a:lnTo>
                  <a:lnTo>
                    <a:pt x="753" y="91"/>
                  </a:lnTo>
                  <a:close/>
                  <a:moveTo>
                    <a:pt x="374" y="48"/>
                  </a:moveTo>
                  <a:lnTo>
                    <a:pt x="369" y="66"/>
                  </a:lnTo>
                  <a:lnTo>
                    <a:pt x="381" y="134"/>
                  </a:lnTo>
                  <a:lnTo>
                    <a:pt x="420" y="97"/>
                  </a:lnTo>
                  <a:lnTo>
                    <a:pt x="418" y="68"/>
                  </a:lnTo>
                  <a:lnTo>
                    <a:pt x="388" y="50"/>
                  </a:lnTo>
                  <a:lnTo>
                    <a:pt x="374" y="48"/>
                  </a:lnTo>
                  <a:close/>
                  <a:moveTo>
                    <a:pt x="445" y="0"/>
                  </a:moveTo>
                  <a:lnTo>
                    <a:pt x="406" y="2"/>
                  </a:lnTo>
                  <a:lnTo>
                    <a:pt x="379" y="23"/>
                  </a:lnTo>
                  <a:lnTo>
                    <a:pt x="374" y="48"/>
                  </a:lnTo>
                  <a:lnTo>
                    <a:pt x="388" y="50"/>
                  </a:lnTo>
                  <a:lnTo>
                    <a:pt x="418" y="68"/>
                  </a:lnTo>
                  <a:lnTo>
                    <a:pt x="420" y="97"/>
                  </a:lnTo>
                  <a:lnTo>
                    <a:pt x="381" y="134"/>
                  </a:lnTo>
                  <a:lnTo>
                    <a:pt x="620" y="134"/>
                  </a:lnTo>
                  <a:lnTo>
                    <a:pt x="615" y="123"/>
                  </a:lnTo>
                  <a:lnTo>
                    <a:pt x="580" y="78"/>
                  </a:lnTo>
                  <a:lnTo>
                    <a:pt x="536" y="41"/>
                  </a:lnTo>
                  <a:lnTo>
                    <a:pt x="490" y="14"/>
                  </a:lnTo>
                  <a:lnTo>
                    <a:pt x="445" y="0"/>
                  </a:lnTo>
                  <a:close/>
                </a:path>
              </a:pathLst>
            </a:custGeom>
            <a:solidFill>
              <a:srgbClr val="82B8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AutoShape 41"/>
            <p:cNvSpPr>
              <a:spLocks/>
            </p:cNvSpPr>
            <p:nvPr/>
          </p:nvSpPr>
          <p:spPr bwMode="auto">
            <a:xfrm>
              <a:off x="6699" y="5080"/>
              <a:ext cx="1842" cy="947"/>
            </a:xfrm>
            <a:custGeom>
              <a:avLst/>
              <a:gdLst>
                <a:gd name="T0" fmla="+- 0 7395 6700"/>
                <a:gd name="T1" fmla="*/ T0 w 1842"/>
                <a:gd name="T2" fmla="+- 0 5321 5081"/>
                <a:gd name="T3" fmla="*/ 5321 h 947"/>
                <a:gd name="T4" fmla="+- 0 7331 6700"/>
                <a:gd name="T5" fmla="*/ T4 w 1842"/>
                <a:gd name="T6" fmla="+- 0 5275 5081"/>
                <a:gd name="T7" fmla="*/ 5275 h 947"/>
                <a:gd name="T8" fmla="+- 0 7359 6700"/>
                <a:gd name="T9" fmla="*/ T8 w 1842"/>
                <a:gd name="T10" fmla="+- 0 5188 5081"/>
                <a:gd name="T11" fmla="*/ 5188 h 947"/>
                <a:gd name="T12" fmla="+- 0 7255 6700"/>
                <a:gd name="T13" fmla="*/ T12 w 1842"/>
                <a:gd name="T14" fmla="+- 0 5135 5081"/>
                <a:gd name="T15" fmla="*/ 5135 h 947"/>
                <a:gd name="T16" fmla="+- 0 7086 6700"/>
                <a:gd name="T17" fmla="*/ T16 w 1842"/>
                <a:gd name="T18" fmla="+- 0 5192 5081"/>
                <a:gd name="T19" fmla="*/ 5192 h 947"/>
                <a:gd name="T20" fmla="+- 0 6954 6700"/>
                <a:gd name="T21" fmla="*/ T20 w 1842"/>
                <a:gd name="T22" fmla="+- 0 5111 5081"/>
                <a:gd name="T23" fmla="*/ 5111 h 947"/>
                <a:gd name="T24" fmla="+- 0 6894 6700"/>
                <a:gd name="T25" fmla="*/ T24 w 1842"/>
                <a:gd name="T26" fmla="+- 0 5655 5081"/>
                <a:gd name="T27" fmla="*/ 5655 h 947"/>
                <a:gd name="T28" fmla="+- 0 6891 6700"/>
                <a:gd name="T29" fmla="*/ T28 w 1842"/>
                <a:gd name="T30" fmla="+- 0 5656 5081"/>
                <a:gd name="T31" fmla="*/ 5656 h 947"/>
                <a:gd name="T32" fmla="+- 0 6878 6700"/>
                <a:gd name="T33" fmla="*/ T32 w 1842"/>
                <a:gd name="T34" fmla="+- 0 5160 5081"/>
                <a:gd name="T35" fmla="*/ 5160 h 947"/>
                <a:gd name="T36" fmla="+- 0 6831 6700"/>
                <a:gd name="T37" fmla="*/ T36 w 1842"/>
                <a:gd name="T38" fmla="+- 0 5297 5081"/>
                <a:gd name="T39" fmla="*/ 5297 h 947"/>
                <a:gd name="T40" fmla="+- 0 6870 6700"/>
                <a:gd name="T41" fmla="*/ T40 w 1842"/>
                <a:gd name="T42" fmla="+- 0 5380 5081"/>
                <a:gd name="T43" fmla="*/ 5380 h 947"/>
                <a:gd name="T44" fmla="+- 0 6730 6700"/>
                <a:gd name="T45" fmla="*/ T44 w 1842"/>
                <a:gd name="T46" fmla="+- 0 5377 5081"/>
                <a:gd name="T47" fmla="*/ 5377 h 947"/>
                <a:gd name="T48" fmla="+- 0 6700 6700"/>
                <a:gd name="T49" fmla="*/ T48 w 1842"/>
                <a:gd name="T50" fmla="+- 0 5487 5081"/>
                <a:gd name="T51" fmla="*/ 5487 h 947"/>
                <a:gd name="T52" fmla="+- 0 6740 6700"/>
                <a:gd name="T53" fmla="*/ T52 w 1842"/>
                <a:gd name="T54" fmla="+- 0 5600 5081"/>
                <a:gd name="T55" fmla="*/ 5600 h 947"/>
                <a:gd name="T56" fmla="+- 0 6810 6700"/>
                <a:gd name="T57" fmla="*/ T56 w 1842"/>
                <a:gd name="T58" fmla="+- 0 5608 5081"/>
                <a:gd name="T59" fmla="*/ 5608 h 947"/>
                <a:gd name="T60" fmla="+- 0 6843 6700"/>
                <a:gd name="T61" fmla="*/ T60 w 1842"/>
                <a:gd name="T62" fmla="+- 0 5701 5081"/>
                <a:gd name="T63" fmla="*/ 5701 h 947"/>
                <a:gd name="T64" fmla="+- 0 6989 6700"/>
                <a:gd name="T65" fmla="*/ T64 w 1842"/>
                <a:gd name="T66" fmla="+- 0 5711 5081"/>
                <a:gd name="T67" fmla="*/ 5711 h 947"/>
                <a:gd name="T68" fmla="+- 0 7045 6700"/>
                <a:gd name="T69" fmla="*/ T68 w 1842"/>
                <a:gd name="T70" fmla="+- 0 5660 5081"/>
                <a:gd name="T71" fmla="*/ 5660 h 947"/>
                <a:gd name="T72" fmla="+- 0 7065 6700"/>
                <a:gd name="T73" fmla="*/ T72 w 1842"/>
                <a:gd name="T74" fmla="+- 0 5608 5081"/>
                <a:gd name="T75" fmla="*/ 5608 h 947"/>
                <a:gd name="T76" fmla="+- 0 7224 6700"/>
                <a:gd name="T77" fmla="*/ T76 w 1842"/>
                <a:gd name="T78" fmla="+- 0 5627 5081"/>
                <a:gd name="T79" fmla="*/ 5627 h 947"/>
                <a:gd name="T80" fmla="+- 0 7287 6700"/>
                <a:gd name="T81" fmla="*/ T80 w 1842"/>
                <a:gd name="T82" fmla="+- 0 5544 5081"/>
                <a:gd name="T83" fmla="*/ 5544 h 947"/>
                <a:gd name="T84" fmla="+- 0 7389 6700"/>
                <a:gd name="T85" fmla="*/ T84 w 1842"/>
                <a:gd name="T86" fmla="+- 0 5419 5081"/>
                <a:gd name="T87" fmla="*/ 5419 h 947"/>
                <a:gd name="T88" fmla="+- 0 8541 6700"/>
                <a:gd name="T89" fmla="*/ T88 w 1842"/>
                <a:gd name="T90" fmla="+- 0 5650 5081"/>
                <a:gd name="T91" fmla="*/ 5650 h 947"/>
                <a:gd name="T92" fmla="+- 0 8500 6700"/>
                <a:gd name="T93" fmla="*/ T92 w 1842"/>
                <a:gd name="T94" fmla="+- 0 5523 5081"/>
                <a:gd name="T95" fmla="*/ 5523 h 947"/>
                <a:gd name="T96" fmla="+- 0 8425 6700"/>
                <a:gd name="T97" fmla="*/ T96 w 1842"/>
                <a:gd name="T98" fmla="+- 0 5499 5081"/>
                <a:gd name="T99" fmla="*/ 5499 h 947"/>
                <a:gd name="T100" fmla="+- 0 8425 6700"/>
                <a:gd name="T101" fmla="*/ T100 w 1842"/>
                <a:gd name="T102" fmla="+- 0 5406 5081"/>
                <a:gd name="T103" fmla="*/ 5406 h 947"/>
                <a:gd name="T104" fmla="+- 0 8397 6700"/>
                <a:gd name="T105" fmla="*/ T104 w 1842"/>
                <a:gd name="T106" fmla="+- 0 5259 5081"/>
                <a:gd name="T107" fmla="*/ 5259 h 947"/>
                <a:gd name="T108" fmla="+- 0 8347 6700"/>
                <a:gd name="T109" fmla="*/ T108 w 1842"/>
                <a:gd name="T110" fmla="+- 0 5209 5081"/>
                <a:gd name="T111" fmla="*/ 5209 h 947"/>
                <a:gd name="T112" fmla="+- 0 8211 6700"/>
                <a:gd name="T113" fmla="*/ T112 w 1842"/>
                <a:gd name="T114" fmla="+- 0 5159 5081"/>
                <a:gd name="T115" fmla="*/ 5159 h 947"/>
                <a:gd name="T116" fmla="+- 0 8081 6700"/>
                <a:gd name="T117" fmla="*/ T116 w 1842"/>
                <a:gd name="T118" fmla="+- 0 5081 5081"/>
                <a:gd name="T119" fmla="*/ 5081 h 947"/>
                <a:gd name="T120" fmla="+- 0 7956 6700"/>
                <a:gd name="T121" fmla="*/ T120 w 1842"/>
                <a:gd name="T122" fmla="+- 0 5139 5081"/>
                <a:gd name="T123" fmla="*/ 5139 h 947"/>
                <a:gd name="T124" fmla="+- 0 7935 6700"/>
                <a:gd name="T125" fmla="*/ T124 w 1842"/>
                <a:gd name="T126" fmla="+- 0 5187 5081"/>
                <a:gd name="T127" fmla="*/ 5187 h 947"/>
                <a:gd name="T128" fmla="+- 0 7835 6700"/>
                <a:gd name="T129" fmla="*/ T128 w 1842"/>
                <a:gd name="T130" fmla="+- 0 5132 5081"/>
                <a:gd name="T131" fmla="*/ 5132 h 947"/>
                <a:gd name="T132" fmla="+- 0 7714 6700"/>
                <a:gd name="T133" fmla="*/ T132 w 1842"/>
                <a:gd name="T134" fmla="+- 0 5232 5081"/>
                <a:gd name="T135" fmla="*/ 5232 h 947"/>
                <a:gd name="T136" fmla="+- 0 7637 6700"/>
                <a:gd name="T137" fmla="*/ T136 w 1842"/>
                <a:gd name="T138" fmla="+- 0 5382 5081"/>
                <a:gd name="T139" fmla="*/ 5382 h 947"/>
                <a:gd name="T140" fmla="+- 0 7491 6700"/>
                <a:gd name="T141" fmla="*/ T140 w 1842"/>
                <a:gd name="T142" fmla="+- 0 5479 5081"/>
                <a:gd name="T143" fmla="*/ 5479 h 947"/>
                <a:gd name="T144" fmla="+- 0 7489 6700"/>
                <a:gd name="T145" fmla="*/ T144 w 1842"/>
                <a:gd name="T146" fmla="+- 0 5620 5081"/>
                <a:gd name="T147" fmla="*/ 5620 h 947"/>
                <a:gd name="T148" fmla="+- 0 7548 6700"/>
                <a:gd name="T149" fmla="*/ T148 w 1842"/>
                <a:gd name="T150" fmla="+- 0 5745 5081"/>
                <a:gd name="T151" fmla="*/ 5745 h 947"/>
                <a:gd name="T152" fmla="+- 0 7544 6700"/>
                <a:gd name="T153" fmla="*/ T152 w 1842"/>
                <a:gd name="T154" fmla="+- 0 5878 5081"/>
                <a:gd name="T155" fmla="*/ 5878 h 947"/>
                <a:gd name="T156" fmla="+- 0 7649 6700"/>
                <a:gd name="T157" fmla="*/ T156 w 1842"/>
                <a:gd name="T158" fmla="+- 0 5946 5081"/>
                <a:gd name="T159" fmla="*/ 5946 h 947"/>
                <a:gd name="T160" fmla="+- 0 7774 6700"/>
                <a:gd name="T161" fmla="*/ T160 w 1842"/>
                <a:gd name="T162" fmla="+- 0 6027 5081"/>
                <a:gd name="T163" fmla="*/ 6027 h 947"/>
                <a:gd name="T164" fmla="+- 0 7868 6700"/>
                <a:gd name="T165" fmla="*/ T164 w 1842"/>
                <a:gd name="T166" fmla="+- 0 5934 5081"/>
                <a:gd name="T167" fmla="*/ 5934 h 947"/>
                <a:gd name="T168" fmla="+- 0 8004 6700"/>
                <a:gd name="T169" fmla="*/ T168 w 1842"/>
                <a:gd name="T170" fmla="+- 0 6002 5081"/>
                <a:gd name="T171" fmla="*/ 6002 h 947"/>
                <a:gd name="T172" fmla="+- 0 8170 6700"/>
                <a:gd name="T173" fmla="*/ T172 w 1842"/>
                <a:gd name="T174" fmla="+- 0 5991 5081"/>
                <a:gd name="T175" fmla="*/ 5991 h 947"/>
                <a:gd name="T176" fmla="+- 0 8230 6700"/>
                <a:gd name="T177" fmla="*/ T176 w 1842"/>
                <a:gd name="T178" fmla="+- 0 5941 5081"/>
                <a:gd name="T179" fmla="*/ 5941 h 947"/>
                <a:gd name="T180" fmla="+- 0 8335 6700"/>
                <a:gd name="T181" fmla="*/ T180 w 1842"/>
                <a:gd name="T182" fmla="+- 0 5977 5081"/>
                <a:gd name="T183" fmla="*/ 5977 h 947"/>
                <a:gd name="T184" fmla="+- 0 8438 6700"/>
                <a:gd name="T185" fmla="*/ T184 w 1842"/>
                <a:gd name="T186" fmla="+- 0 5911 5081"/>
                <a:gd name="T187" fmla="*/ 5911 h 947"/>
                <a:gd name="T188" fmla="+- 0 8429 6700"/>
                <a:gd name="T189" fmla="*/ T188 w 1842"/>
                <a:gd name="T190" fmla="+- 0 5781 5081"/>
                <a:gd name="T191" fmla="*/ 5781 h 947"/>
                <a:gd name="T192" fmla="+- 0 8512 6700"/>
                <a:gd name="T193" fmla="*/ T192 w 1842"/>
                <a:gd name="T194" fmla="+- 0 5738 5081"/>
                <a:gd name="T195" fmla="*/ 5738 h 9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</a:cxnLst>
              <a:rect l="0" t="0" r="r" b="b"/>
              <a:pathLst>
                <a:path w="1842" h="947">
                  <a:moveTo>
                    <a:pt x="716" y="264"/>
                  </a:moveTo>
                  <a:lnTo>
                    <a:pt x="703" y="249"/>
                  </a:lnTo>
                  <a:lnTo>
                    <a:pt x="695" y="240"/>
                  </a:lnTo>
                  <a:lnTo>
                    <a:pt x="648" y="233"/>
                  </a:lnTo>
                  <a:lnTo>
                    <a:pt x="574" y="249"/>
                  </a:lnTo>
                  <a:lnTo>
                    <a:pt x="631" y="194"/>
                  </a:lnTo>
                  <a:lnTo>
                    <a:pt x="657" y="146"/>
                  </a:lnTo>
                  <a:lnTo>
                    <a:pt x="658" y="111"/>
                  </a:lnTo>
                  <a:lnTo>
                    <a:pt x="659" y="107"/>
                  </a:lnTo>
                  <a:lnTo>
                    <a:pt x="639" y="78"/>
                  </a:lnTo>
                  <a:lnTo>
                    <a:pt x="603" y="60"/>
                  </a:lnTo>
                  <a:lnTo>
                    <a:pt x="555" y="54"/>
                  </a:lnTo>
                  <a:lnTo>
                    <a:pt x="500" y="59"/>
                  </a:lnTo>
                  <a:lnTo>
                    <a:pt x="442" y="78"/>
                  </a:lnTo>
                  <a:lnTo>
                    <a:pt x="386" y="111"/>
                  </a:lnTo>
                  <a:lnTo>
                    <a:pt x="342" y="58"/>
                  </a:lnTo>
                  <a:lnTo>
                    <a:pt x="298" y="32"/>
                  </a:lnTo>
                  <a:lnTo>
                    <a:pt x="254" y="30"/>
                  </a:lnTo>
                  <a:lnTo>
                    <a:pt x="213" y="47"/>
                  </a:lnTo>
                  <a:lnTo>
                    <a:pt x="194" y="64"/>
                  </a:lnTo>
                  <a:lnTo>
                    <a:pt x="194" y="574"/>
                  </a:lnTo>
                  <a:lnTo>
                    <a:pt x="192" y="576"/>
                  </a:lnTo>
                  <a:lnTo>
                    <a:pt x="187" y="579"/>
                  </a:lnTo>
                  <a:lnTo>
                    <a:pt x="191" y="575"/>
                  </a:lnTo>
                  <a:lnTo>
                    <a:pt x="194" y="574"/>
                  </a:lnTo>
                  <a:lnTo>
                    <a:pt x="194" y="64"/>
                  </a:lnTo>
                  <a:lnTo>
                    <a:pt x="178" y="79"/>
                  </a:lnTo>
                  <a:lnTo>
                    <a:pt x="151" y="120"/>
                  </a:lnTo>
                  <a:lnTo>
                    <a:pt x="134" y="168"/>
                  </a:lnTo>
                  <a:lnTo>
                    <a:pt x="131" y="216"/>
                  </a:lnTo>
                  <a:lnTo>
                    <a:pt x="142" y="261"/>
                  </a:lnTo>
                  <a:lnTo>
                    <a:pt x="170" y="299"/>
                  </a:lnTo>
                  <a:lnTo>
                    <a:pt x="109" y="279"/>
                  </a:lnTo>
                  <a:lnTo>
                    <a:pt x="62" y="279"/>
                  </a:lnTo>
                  <a:lnTo>
                    <a:pt x="30" y="296"/>
                  </a:lnTo>
                  <a:lnTo>
                    <a:pt x="9" y="326"/>
                  </a:lnTo>
                  <a:lnTo>
                    <a:pt x="0" y="363"/>
                  </a:lnTo>
                  <a:lnTo>
                    <a:pt x="0" y="406"/>
                  </a:lnTo>
                  <a:lnTo>
                    <a:pt x="7" y="448"/>
                  </a:lnTo>
                  <a:lnTo>
                    <a:pt x="21" y="487"/>
                  </a:lnTo>
                  <a:lnTo>
                    <a:pt x="40" y="519"/>
                  </a:lnTo>
                  <a:lnTo>
                    <a:pt x="62" y="538"/>
                  </a:lnTo>
                  <a:lnTo>
                    <a:pt x="86" y="543"/>
                  </a:lnTo>
                  <a:lnTo>
                    <a:pt x="110" y="527"/>
                  </a:lnTo>
                  <a:lnTo>
                    <a:pt x="121" y="589"/>
                  </a:lnTo>
                  <a:lnTo>
                    <a:pt x="130" y="618"/>
                  </a:lnTo>
                  <a:lnTo>
                    <a:pt x="143" y="620"/>
                  </a:lnTo>
                  <a:lnTo>
                    <a:pt x="165" y="602"/>
                  </a:lnTo>
                  <a:lnTo>
                    <a:pt x="227" y="635"/>
                  </a:lnTo>
                  <a:lnTo>
                    <a:pt x="289" y="630"/>
                  </a:lnTo>
                  <a:lnTo>
                    <a:pt x="326" y="602"/>
                  </a:lnTo>
                  <a:lnTo>
                    <a:pt x="339" y="593"/>
                  </a:lnTo>
                  <a:lnTo>
                    <a:pt x="345" y="579"/>
                  </a:lnTo>
                  <a:lnTo>
                    <a:pt x="347" y="574"/>
                  </a:lnTo>
                  <a:lnTo>
                    <a:pt x="365" y="527"/>
                  </a:lnTo>
                  <a:lnTo>
                    <a:pt x="413" y="557"/>
                  </a:lnTo>
                  <a:lnTo>
                    <a:pt x="469" y="562"/>
                  </a:lnTo>
                  <a:lnTo>
                    <a:pt x="524" y="546"/>
                  </a:lnTo>
                  <a:lnTo>
                    <a:pt x="548" y="527"/>
                  </a:lnTo>
                  <a:lnTo>
                    <a:pt x="566" y="512"/>
                  </a:lnTo>
                  <a:lnTo>
                    <a:pt x="587" y="463"/>
                  </a:lnTo>
                  <a:lnTo>
                    <a:pt x="577" y="402"/>
                  </a:lnTo>
                  <a:lnTo>
                    <a:pt x="642" y="374"/>
                  </a:lnTo>
                  <a:lnTo>
                    <a:pt x="689" y="338"/>
                  </a:lnTo>
                  <a:lnTo>
                    <a:pt x="714" y="299"/>
                  </a:lnTo>
                  <a:lnTo>
                    <a:pt x="716" y="264"/>
                  </a:lnTo>
                  <a:moveTo>
                    <a:pt x="1841" y="569"/>
                  </a:moveTo>
                  <a:lnTo>
                    <a:pt x="1838" y="521"/>
                  </a:lnTo>
                  <a:lnTo>
                    <a:pt x="1824" y="477"/>
                  </a:lnTo>
                  <a:lnTo>
                    <a:pt x="1800" y="442"/>
                  </a:lnTo>
                  <a:lnTo>
                    <a:pt x="1794" y="438"/>
                  </a:lnTo>
                  <a:lnTo>
                    <a:pt x="1767" y="421"/>
                  </a:lnTo>
                  <a:lnTo>
                    <a:pt x="1725" y="418"/>
                  </a:lnTo>
                  <a:lnTo>
                    <a:pt x="1675" y="438"/>
                  </a:lnTo>
                  <a:lnTo>
                    <a:pt x="1708" y="385"/>
                  </a:lnTo>
                  <a:lnTo>
                    <a:pt x="1725" y="325"/>
                  </a:lnTo>
                  <a:lnTo>
                    <a:pt x="1727" y="264"/>
                  </a:lnTo>
                  <a:lnTo>
                    <a:pt x="1714" y="207"/>
                  </a:lnTo>
                  <a:lnTo>
                    <a:pt x="1697" y="178"/>
                  </a:lnTo>
                  <a:lnTo>
                    <a:pt x="1687" y="160"/>
                  </a:lnTo>
                  <a:lnTo>
                    <a:pt x="1652" y="132"/>
                  </a:lnTo>
                  <a:lnTo>
                    <a:pt x="1647" y="128"/>
                  </a:lnTo>
                  <a:lnTo>
                    <a:pt x="1594" y="117"/>
                  </a:lnTo>
                  <a:lnTo>
                    <a:pt x="1529" y="132"/>
                  </a:lnTo>
                  <a:lnTo>
                    <a:pt x="1511" y="78"/>
                  </a:lnTo>
                  <a:lnTo>
                    <a:pt x="1476" y="37"/>
                  </a:lnTo>
                  <a:lnTo>
                    <a:pt x="1431" y="11"/>
                  </a:lnTo>
                  <a:lnTo>
                    <a:pt x="1381" y="0"/>
                  </a:lnTo>
                  <a:lnTo>
                    <a:pt x="1331" y="3"/>
                  </a:lnTo>
                  <a:lnTo>
                    <a:pt x="1288" y="22"/>
                  </a:lnTo>
                  <a:lnTo>
                    <a:pt x="1256" y="58"/>
                  </a:lnTo>
                  <a:lnTo>
                    <a:pt x="1242" y="109"/>
                  </a:lnTo>
                  <a:lnTo>
                    <a:pt x="1252" y="178"/>
                  </a:lnTo>
                  <a:lnTo>
                    <a:pt x="1235" y="106"/>
                  </a:lnTo>
                  <a:lnTo>
                    <a:pt x="1208" y="63"/>
                  </a:lnTo>
                  <a:lnTo>
                    <a:pt x="1174" y="46"/>
                  </a:lnTo>
                  <a:lnTo>
                    <a:pt x="1135" y="51"/>
                  </a:lnTo>
                  <a:lnTo>
                    <a:pt x="1093" y="72"/>
                  </a:lnTo>
                  <a:lnTo>
                    <a:pt x="1052" y="107"/>
                  </a:lnTo>
                  <a:lnTo>
                    <a:pt x="1014" y="151"/>
                  </a:lnTo>
                  <a:lnTo>
                    <a:pt x="980" y="201"/>
                  </a:lnTo>
                  <a:lnTo>
                    <a:pt x="954" y="252"/>
                  </a:lnTo>
                  <a:lnTo>
                    <a:pt x="937" y="301"/>
                  </a:lnTo>
                  <a:lnTo>
                    <a:pt x="867" y="312"/>
                  </a:lnTo>
                  <a:lnTo>
                    <a:pt x="815" y="348"/>
                  </a:lnTo>
                  <a:lnTo>
                    <a:pt x="791" y="398"/>
                  </a:lnTo>
                  <a:lnTo>
                    <a:pt x="802" y="454"/>
                  </a:lnTo>
                  <a:lnTo>
                    <a:pt x="857" y="508"/>
                  </a:lnTo>
                  <a:lnTo>
                    <a:pt x="789" y="539"/>
                  </a:lnTo>
                  <a:lnTo>
                    <a:pt x="765" y="583"/>
                  </a:lnTo>
                  <a:lnTo>
                    <a:pt x="784" y="629"/>
                  </a:lnTo>
                  <a:lnTo>
                    <a:pt x="848" y="664"/>
                  </a:lnTo>
                  <a:lnTo>
                    <a:pt x="812" y="720"/>
                  </a:lnTo>
                  <a:lnTo>
                    <a:pt x="814" y="766"/>
                  </a:lnTo>
                  <a:lnTo>
                    <a:pt x="844" y="797"/>
                  </a:lnTo>
                  <a:lnTo>
                    <a:pt x="894" y="808"/>
                  </a:lnTo>
                  <a:lnTo>
                    <a:pt x="956" y="792"/>
                  </a:lnTo>
                  <a:lnTo>
                    <a:pt x="949" y="865"/>
                  </a:lnTo>
                  <a:lnTo>
                    <a:pt x="970" y="915"/>
                  </a:lnTo>
                  <a:lnTo>
                    <a:pt x="1013" y="941"/>
                  </a:lnTo>
                  <a:lnTo>
                    <a:pt x="1074" y="946"/>
                  </a:lnTo>
                  <a:lnTo>
                    <a:pt x="1145" y="930"/>
                  </a:lnTo>
                  <a:lnTo>
                    <a:pt x="1150" y="853"/>
                  </a:lnTo>
                  <a:lnTo>
                    <a:pt x="1168" y="853"/>
                  </a:lnTo>
                  <a:lnTo>
                    <a:pt x="1224" y="826"/>
                  </a:lnTo>
                  <a:lnTo>
                    <a:pt x="1257" y="884"/>
                  </a:lnTo>
                  <a:lnTo>
                    <a:pt x="1304" y="921"/>
                  </a:lnTo>
                  <a:lnTo>
                    <a:pt x="1360" y="937"/>
                  </a:lnTo>
                  <a:lnTo>
                    <a:pt x="1417" y="933"/>
                  </a:lnTo>
                  <a:lnTo>
                    <a:pt x="1470" y="910"/>
                  </a:lnTo>
                  <a:lnTo>
                    <a:pt x="1512" y="867"/>
                  </a:lnTo>
                  <a:lnTo>
                    <a:pt x="1523" y="839"/>
                  </a:lnTo>
                  <a:lnTo>
                    <a:pt x="1530" y="860"/>
                  </a:lnTo>
                  <a:lnTo>
                    <a:pt x="1555" y="880"/>
                  </a:lnTo>
                  <a:lnTo>
                    <a:pt x="1592" y="893"/>
                  </a:lnTo>
                  <a:lnTo>
                    <a:pt x="1635" y="896"/>
                  </a:lnTo>
                  <a:lnTo>
                    <a:pt x="1677" y="888"/>
                  </a:lnTo>
                  <a:lnTo>
                    <a:pt x="1713" y="867"/>
                  </a:lnTo>
                  <a:lnTo>
                    <a:pt x="1738" y="830"/>
                  </a:lnTo>
                  <a:lnTo>
                    <a:pt x="1741" y="806"/>
                  </a:lnTo>
                  <a:lnTo>
                    <a:pt x="1745" y="775"/>
                  </a:lnTo>
                  <a:lnTo>
                    <a:pt x="1729" y="700"/>
                  </a:lnTo>
                  <a:lnTo>
                    <a:pt x="1777" y="686"/>
                  </a:lnTo>
                  <a:lnTo>
                    <a:pt x="1782" y="682"/>
                  </a:lnTo>
                  <a:lnTo>
                    <a:pt x="1812" y="657"/>
                  </a:lnTo>
                  <a:lnTo>
                    <a:pt x="1833" y="616"/>
                  </a:lnTo>
                  <a:lnTo>
                    <a:pt x="1841" y="569"/>
                  </a:lnTo>
                </a:path>
              </a:pathLst>
            </a:custGeom>
            <a:solidFill>
              <a:srgbClr val="A0C1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066" name="Picture 4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61" y="4975"/>
              <a:ext cx="193" cy="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7" name="Picture 43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0" y="5014"/>
              <a:ext cx="114" cy="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8" name="Picture 44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0" y="4934"/>
              <a:ext cx="193" cy="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69" name="Picture 45"/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9" y="4973"/>
              <a:ext cx="114" cy="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0" name="Picture 46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7" y="4994"/>
              <a:ext cx="280" cy="3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1" name="Picture 47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3" y="5033"/>
              <a:ext cx="114" cy="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AutoShape 48"/>
            <p:cNvSpPr>
              <a:spLocks/>
            </p:cNvSpPr>
            <p:nvPr/>
          </p:nvSpPr>
          <p:spPr bwMode="auto">
            <a:xfrm>
              <a:off x="5724" y="5198"/>
              <a:ext cx="75" cy="75"/>
            </a:xfrm>
            <a:custGeom>
              <a:avLst/>
              <a:gdLst>
                <a:gd name="T0" fmla="+- 0 5753 5725"/>
                <a:gd name="T1" fmla="*/ T0 w 75"/>
                <a:gd name="T2" fmla="+- 0 5269 5199"/>
                <a:gd name="T3" fmla="*/ 5269 h 75"/>
                <a:gd name="T4" fmla="+- 0 5765 5725"/>
                <a:gd name="T5" fmla="*/ T4 w 75"/>
                <a:gd name="T6" fmla="+- 0 5272 5199"/>
                <a:gd name="T7" fmla="*/ 5272 h 75"/>
                <a:gd name="T8" fmla="+- 0 5799 5725"/>
                <a:gd name="T9" fmla="*/ T8 w 75"/>
                <a:gd name="T10" fmla="+- 0 5236 5199"/>
                <a:gd name="T11" fmla="*/ 5236 h 75"/>
                <a:gd name="T12" fmla="+- 0 5741 5725"/>
                <a:gd name="T13" fmla="*/ T12 w 75"/>
                <a:gd name="T14" fmla="+- 0 5244 5199"/>
                <a:gd name="T15" fmla="*/ 5244 h 75"/>
                <a:gd name="T16" fmla="+- 0 5735 5725"/>
                <a:gd name="T17" fmla="*/ T16 w 75"/>
                <a:gd name="T18" fmla="+- 0 5262 5199"/>
                <a:gd name="T19" fmla="*/ 5262 h 75"/>
                <a:gd name="T20" fmla="+- 0 5742 5725"/>
                <a:gd name="T21" fmla="*/ T20 w 75"/>
                <a:gd name="T22" fmla="+- 0 5269 5199"/>
                <a:gd name="T23" fmla="*/ 5269 h 75"/>
                <a:gd name="T24" fmla="+- 0 5753 5725"/>
                <a:gd name="T25" fmla="*/ T24 w 75"/>
                <a:gd name="T26" fmla="+- 0 5269 5199"/>
                <a:gd name="T27" fmla="*/ 5269 h 75"/>
                <a:gd name="T28" fmla="+- 0 5770 5725"/>
                <a:gd name="T29" fmla="*/ T28 w 75"/>
                <a:gd name="T30" fmla="+- 0 5258 5199"/>
                <a:gd name="T31" fmla="*/ 5258 h 75"/>
                <a:gd name="T32" fmla="+- 0 5762 5725"/>
                <a:gd name="T33" fmla="*/ T32 w 75"/>
                <a:gd name="T34" fmla="+- 0 5236 5199"/>
                <a:gd name="T35" fmla="*/ 5236 h 75"/>
                <a:gd name="T36" fmla="+- 0 5799 5725"/>
                <a:gd name="T37" fmla="*/ T36 w 75"/>
                <a:gd name="T38" fmla="+- 0 5236 5199"/>
                <a:gd name="T39" fmla="*/ 5236 h 75"/>
                <a:gd name="T40" fmla="+- 0 5762 5725"/>
                <a:gd name="T41" fmla="*/ T40 w 75"/>
                <a:gd name="T42" fmla="+- 0 5236 5199"/>
                <a:gd name="T43" fmla="*/ 5236 h 75"/>
                <a:gd name="T44" fmla="+- 0 5783 5725"/>
                <a:gd name="T45" fmla="*/ T44 w 75"/>
                <a:gd name="T46" fmla="+- 0 5265 5199"/>
                <a:gd name="T47" fmla="*/ 5265 h 75"/>
                <a:gd name="T48" fmla="+- 0 5791 5725"/>
                <a:gd name="T49" fmla="*/ T48 w 75"/>
                <a:gd name="T50" fmla="+- 0 5254 5199"/>
                <a:gd name="T51" fmla="*/ 5254 h 75"/>
                <a:gd name="T52" fmla="+- 0 5799 5725"/>
                <a:gd name="T53" fmla="*/ T52 w 75"/>
                <a:gd name="T54" fmla="+- 0 5247 5199"/>
                <a:gd name="T55" fmla="*/ 5247 h 75"/>
                <a:gd name="T56" fmla="+- 0 5797 5725"/>
                <a:gd name="T57" fmla="*/ T56 w 75"/>
                <a:gd name="T58" fmla="+- 0 5241 5199"/>
                <a:gd name="T59" fmla="*/ 5241 h 75"/>
                <a:gd name="T60" fmla="+- 0 5799 5725"/>
                <a:gd name="T61" fmla="*/ T60 w 75"/>
                <a:gd name="T62" fmla="+- 0 5236 5199"/>
                <a:gd name="T63" fmla="*/ 5236 h 75"/>
                <a:gd name="T64" fmla="+- 0 5791 5725"/>
                <a:gd name="T65" fmla="*/ T64 w 75"/>
                <a:gd name="T66" fmla="+- 0 5254 5199"/>
                <a:gd name="T67" fmla="*/ 5254 h 75"/>
                <a:gd name="T68" fmla="+- 0 5795 5725"/>
                <a:gd name="T69" fmla="*/ T68 w 75"/>
                <a:gd name="T70" fmla="+- 0 5254 5199"/>
                <a:gd name="T71" fmla="*/ 5254 h 75"/>
                <a:gd name="T72" fmla="+- 0 5725 5725"/>
                <a:gd name="T73" fmla="*/ T72 w 75"/>
                <a:gd name="T74" fmla="+- 0 5225 5199"/>
                <a:gd name="T75" fmla="*/ 5225 h 75"/>
                <a:gd name="T76" fmla="+- 0 5725 5725"/>
                <a:gd name="T77" fmla="*/ T76 w 75"/>
                <a:gd name="T78" fmla="+- 0 5235 5199"/>
                <a:gd name="T79" fmla="*/ 5235 h 75"/>
                <a:gd name="T80" fmla="+- 0 5726 5725"/>
                <a:gd name="T81" fmla="*/ T80 w 75"/>
                <a:gd name="T82" fmla="+- 0 5240 5199"/>
                <a:gd name="T83" fmla="*/ 5240 h 75"/>
                <a:gd name="T84" fmla="+- 0 5762 5725"/>
                <a:gd name="T85" fmla="*/ T84 w 75"/>
                <a:gd name="T86" fmla="+- 0 5236 5199"/>
                <a:gd name="T87" fmla="*/ 5236 h 75"/>
                <a:gd name="T88" fmla="+- 0 5799 5725"/>
                <a:gd name="T89" fmla="*/ T88 w 75"/>
                <a:gd name="T90" fmla="+- 0 5236 5199"/>
                <a:gd name="T91" fmla="*/ 5236 h 75"/>
                <a:gd name="T92" fmla="+- 0 5762 5725"/>
                <a:gd name="T93" fmla="*/ T92 w 75"/>
                <a:gd name="T94" fmla="+- 0 5236 5199"/>
                <a:gd name="T95" fmla="*/ 5236 h 75"/>
                <a:gd name="T96" fmla="+- 0 5755 5725"/>
                <a:gd name="T97" fmla="*/ T96 w 75"/>
                <a:gd name="T98" fmla="+- 0 5218 5199"/>
                <a:gd name="T99" fmla="*/ 5218 h 75"/>
                <a:gd name="T100" fmla="+- 0 5729 5725"/>
                <a:gd name="T101" fmla="*/ T100 w 75"/>
                <a:gd name="T102" fmla="+- 0 5217 5199"/>
                <a:gd name="T103" fmla="*/ 5217 h 75"/>
                <a:gd name="T104" fmla="+- 0 5762 5725"/>
                <a:gd name="T105" fmla="*/ T104 w 75"/>
                <a:gd name="T106" fmla="+- 0 5236 5199"/>
                <a:gd name="T107" fmla="*/ 5236 h 75"/>
                <a:gd name="T108" fmla="+- 0 5798 5725"/>
                <a:gd name="T109" fmla="*/ T108 w 75"/>
                <a:gd name="T110" fmla="+- 0 5232 5199"/>
                <a:gd name="T111" fmla="*/ 5232 h 75"/>
                <a:gd name="T112" fmla="+- 0 5762 5725"/>
                <a:gd name="T113" fmla="*/ T112 w 75"/>
                <a:gd name="T114" fmla="+- 0 5199 5199"/>
                <a:gd name="T115" fmla="*/ 5199 h 75"/>
                <a:gd name="T116" fmla="+- 0 5754 5725"/>
                <a:gd name="T117" fmla="*/ T116 w 75"/>
                <a:gd name="T118" fmla="+- 0 5215 5199"/>
                <a:gd name="T119" fmla="*/ 5215 h 75"/>
                <a:gd name="T120" fmla="+- 0 5762 5725"/>
                <a:gd name="T121" fmla="*/ T120 w 75"/>
                <a:gd name="T122" fmla="+- 0 5236 5199"/>
                <a:gd name="T123" fmla="*/ 5236 h 75"/>
                <a:gd name="T124" fmla="+- 0 5783 5725"/>
                <a:gd name="T125" fmla="*/ T124 w 75"/>
                <a:gd name="T126" fmla="+- 0 5228 5199"/>
                <a:gd name="T127" fmla="*/ 5228 h 75"/>
                <a:gd name="T128" fmla="+- 0 5789 5725"/>
                <a:gd name="T129" fmla="*/ T128 w 75"/>
                <a:gd name="T130" fmla="+- 0 5211 5199"/>
                <a:gd name="T131" fmla="*/ 5211 h 75"/>
                <a:gd name="T132" fmla="+- 0 5781 5725"/>
                <a:gd name="T133" fmla="*/ T132 w 75"/>
                <a:gd name="T134" fmla="+- 0 5203 5199"/>
                <a:gd name="T135" fmla="*/ 5203 h 75"/>
                <a:gd name="T136" fmla="+- 0 5771 5725"/>
                <a:gd name="T137" fmla="*/ T136 w 75"/>
                <a:gd name="T138" fmla="+- 0 5203 5199"/>
                <a:gd name="T139" fmla="*/ 5203 h 75"/>
                <a:gd name="T140" fmla="+- 0 5740 5725"/>
                <a:gd name="T141" fmla="*/ T140 w 75"/>
                <a:gd name="T142" fmla="+- 0 5207 5199"/>
                <a:gd name="T143" fmla="*/ 5207 h 75"/>
                <a:gd name="T144" fmla="+- 0 5733 5725"/>
                <a:gd name="T145" fmla="*/ T144 w 75"/>
                <a:gd name="T146" fmla="+- 0 5218 5199"/>
                <a:gd name="T147" fmla="*/ 5218 h 75"/>
                <a:gd name="T148" fmla="+- 0 5753 5725"/>
                <a:gd name="T149" fmla="*/ T148 w 75"/>
                <a:gd name="T150" fmla="+- 0 5215 5199"/>
                <a:gd name="T151" fmla="*/ 5215 h 75"/>
                <a:gd name="T152" fmla="+- 0 5773 5725"/>
                <a:gd name="T153" fmla="*/ T152 w 75"/>
                <a:gd name="T154" fmla="+- 0 5199 5199"/>
                <a:gd name="T155" fmla="*/ 5199 h 75"/>
                <a:gd name="T156" fmla="+- 0 5781 5725"/>
                <a:gd name="T157" fmla="*/ T156 w 75"/>
                <a:gd name="T158" fmla="+- 0 5203 5199"/>
                <a:gd name="T159" fmla="*/ 5203 h 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</a:cxnLst>
              <a:rect l="0" t="0" r="r" b="b"/>
              <a:pathLst>
                <a:path w="75" h="75">
                  <a:moveTo>
                    <a:pt x="41" y="70"/>
                  </a:moveTo>
                  <a:lnTo>
                    <a:pt x="28" y="70"/>
                  </a:lnTo>
                  <a:lnTo>
                    <a:pt x="36" y="74"/>
                  </a:lnTo>
                  <a:lnTo>
                    <a:pt x="40" y="73"/>
                  </a:lnTo>
                  <a:lnTo>
                    <a:pt x="41" y="70"/>
                  </a:lnTo>
                  <a:close/>
                  <a:moveTo>
                    <a:pt x="74" y="37"/>
                  </a:moveTo>
                  <a:lnTo>
                    <a:pt x="37" y="37"/>
                  </a:lnTo>
                  <a:lnTo>
                    <a:pt x="16" y="45"/>
                  </a:lnTo>
                  <a:lnTo>
                    <a:pt x="8" y="59"/>
                  </a:lnTo>
                  <a:lnTo>
                    <a:pt x="10" y="63"/>
                  </a:lnTo>
                  <a:lnTo>
                    <a:pt x="19" y="66"/>
                  </a:lnTo>
                  <a:lnTo>
                    <a:pt x="17" y="70"/>
                  </a:lnTo>
                  <a:lnTo>
                    <a:pt x="26" y="74"/>
                  </a:lnTo>
                  <a:lnTo>
                    <a:pt x="28" y="70"/>
                  </a:lnTo>
                  <a:lnTo>
                    <a:pt x="41" y="70"/>
                  </a:lnTo>
                  <a:lnTo>
                    <a:pt x="45" y="59"/>
                  </a:lnTo>
                  <a:lnTo>
                    <a:pt x="45" y="58"/>
                  </a:lnTo>
                  <a:lnTo>
                    <a:pt x="37" y="37"/>
                  </a:lnTo>
                  <a:lnTo>
                    <a:pt x="74" y="37"/>
                  </a:lnTo>
                  <a:close/>
                  <a:moveTo>
                    <a:pt x="74" y="37"/>
                  </a:moveTo>
                  <a:lnTo>
                    <a:pt x="37" y="37"/>
                  </a:lnTo>
                  <a:lnTo>
                    <a:pt x="45" y="58"/>
                  </a:lnTo>
                  <a:lnTo>
                    <a:pt x="58" y="66"/>
                  </a:lnTo>
                  <a:lnTo>
                    <a:pt x="62" y="64"/>
                  </a:lnTo>
                  <a:lnTo>
                    <a:pt x="66" y="55"/>
                  </a:lnTo>
                  <a:lnTo>
                    <a:pt x="70" y="55"/>
                  </a:lnTo>
                  <a:lnTo>
                    <a:pt x="74" y="48"/>
                  </a:lnTo>
                  <a:lnTo>
                    <a:pt x="70" y="46"/>
                  </a:lnTo>
                  <a:lnTo>
                    <a:pt x="72" y="42"/>
                  </a:lnTo>
                  <a:lnTo>
                    <a:pt x="74" y="38"/>
                  </a:lnTo>
                  <a:lnTo>
                    <a:pt x="74" y="37"/>
                  </a:lnTo>
                  <a:close/>
                  <a:moveTo>
                    <a:pt x="70" y="55"/>
                  </a:moveTo>
                  <a:lnTo>
                    <a:pt x="66" y="55"/>
                  </a:lnTo>
                  <a:lnTo>
                    <a:pt x="70" y="56"/>
                  </a:lnTo>
                  <a:lnTo>
                    <a:pt x="70" y="55"/>
                  </a:lnTo>
                  <a:close/>
                  <a:moveTo>
                    <a:pt x="4" y="18"/>
                  </a:moveTo>
                  <a:lnTo>
                    <a:pt x="0" y="26"/>
                  </a:lnTo>
                  <a:lnTo>
                    <a:pt x="4" y="28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15" y="45"/>
                  </a:lnTo>
                  <a:lnTo>
                    <a:pt x="37" y="37"/>
                  </a:lnTo>
                  <a:lnTo>
                    <a:pt x="74" y="37"/>
                  </a:lnTo>
                  <a:lnTo>
                    <a:pt x="37" y="37"/>
                  </a:lnTo>
                  <a:lnTo>
                    <a:pt x="30" y="19"/>
                  </a:lnTo>
                  <a:lnTo>
                    <a:pt x="8" y="19"/>
                  </a:lnTo>
                  <a:lnTo>
                    <a:pt x="4" y="18"/>
                  </a:lnTo>
                  <a:close/>
                  <a:moveTo>
                    <a:pt x="58" y="29"/>
                  </a:moveTo>
                  <a:lnTo>
                    <a:pt x="37" y="37"/>
                  </a:lnTo>
                  <a:lnTo>
                    <a:pt x="74" y="37"/>
                  </a:lnTo>
                  <a:lnTo>
                    <a:pt x="73" y="33"/>
                  </a:lnTo>
                  <a:lnTo>
                    <a:pt x="58" y="29"/>
                  </a:lnTo>
                  <a:close/>
                  <a:moveTo>
                    <a:pt x="37" y="0"/>
                  </a:moveTo>
                  <a:lnTo>
                    <a:pt x="33" y="1"/>
                  </a:lnTo>
                  <a:lnTo>
                    <a:pt x="29" y="16"/>
                  </a:lnTo>
                  <a:lnTo>
                    <a:pt x="37" y="37"/>
                  </a:lnTo>
                  <a:lnTo>
                    <a:pt x="58" y="29"/>
                  </a:lnTo>
                  <a:lnTo>
                    <a:pt x="66" y="16"/>
                  </a:lnTo>
                  <a:lnTo>
                    <a:pt x="64" y="12"/>
                  </a:lnTo>
                  <a:lnTo>
                    <a:pt x="55" y="8"/>
                  </a:lnTo>
                  <a:lnTo>
                    <a:pt x="56" y="4"/>
                  </a:lnTo>
                  <a:lnTo>
                    <a:pt x="46" y="4"/>
                  </a:lnTo>
                  <a:lnTo>
                    <a:pt x="37" y="0"/>
                  </a:lnTo>
                  <a:close/>
                  <a:moveTo>
                    <a:pt x="15" y="8"/>
                  </a:moveTo>
                  <a:lnTo>
                    <a:pt x="11" y="10"/>
                  </a:lnTo>
                  <a:lnTo>
                    <a:pt x="8" y="19"/>
                  </a:lnTo>
                  <a:lnTo>
                    <a:pt x="30" y="19"/>
                  </a:lnTo>
                  <a:lnTo>
                    <a:pt x="28" y="16"/>
                  </a:lnTo>
                  <a:lnTo>
                    <a:pt x="15" y="8"/>
                  </a:lnTo>
                  <a:close/>
                  <a:moveTo>
                    <a:pt x="48" y="0"/>
                  </a:moveTo>
                  <a:lnTo>
                    <a:pt x="46" y="4"/>
                  </a:lnTo>
                  <a:lnTo>
                    <a:pt x="56" y="4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58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073" name="Picture 49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1" y="4931"/>
              <a:ext cx="130" cy="1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AutoShape 50"/>
            <p:cNvSpPr>
              <a:spLocks/>
            </p:cNvSpPr>
            <p:nvPr/>
          </p:nvSpPr>
          <p:spPr bwMode="auto">
            <a:xfrm>
              <a:off x="5189" y="4957"/>
              <a:ext cx="75" cy="75"/>
            </a:xfrm>
            <a:custGeom>
              <a:avLst/>
              <a:gdLst>
                <a:gd name="T0" fmla="+- 0 5217 5190"/>
                <a:gd name="T1" fmla="*/ T0 w 75"/>
                <a:gd name="T2" fmla="+- 0 5028 4957"/>
                <a:gd name="T3" fmla="*/ 5028 h 75"/>
                <a:gd name="T4" fmla="+- 0 5230 5190"/>
                <a:gd name="T5" fmla="*/ T4 w 75"/>
                <a:gd name="T6" fmla="+- 0 5030 4957"/>
                <a:gd name="T7" fmla="*/ 5030 h 75"/>
                <a:gd name="T8" fmla="+- 0 5263 5190"/>
                <a:gd name="T9" fmla="*/ T8 w 75"/>
                <a:gd name="T10" fmla="+- 0 4995 4957"/>
                <a:gd name="T11" fmla="*/ 4995 h 75"/>
                <a:gd name="T12" fmla="+- 0 5205 5190"/>
                <a:gd name="T13" fmla="*/ T12 w 75"/>
                <a:gd name="T14" fmla="+- 0 5003 4957"/>
                <a:gd name="T15" fmla="*/ 5003 h 75"/>
                <a:gd name="T16" fmla="+- 0 5200 5190"/>
                <a:gd name="T17" fmla="*/ T16 w 75"/>
                <a:gd name="T18" fmla="+- 0 5020 4957"/>
                <a:gd name="T19" fmla="*/ 5020 h 75"/>
                <a:gd name="T20" fmla="+- 0 5207 5190"/>
                <a:gd name="T21" fmla="*/ T20 w 75"/>
                <a:gd name="T22" fmla="+- 0 5028 4957"/>
                <a:gd name="T23" fmla="*/ 5028 h 75"/>
                <a:gd name="T24" fmla="+- 0 5217 5190"/>
                <a:gd name="T25" fmla="*/ T24 w 75"/>
                <a:gd name="T26" fmla="+- 0 5028 4957"/>
                <a:gd name="T27" fmla="*/ 5028 h 75"/>
                <a:gd name="T28" fmla="+- 0 5235 5190"/>
                <a:gd name="T29" fmla="*/ T28 w 75"/>
                <a:gd name="T30" fmla="+- 0 5016 4957"/>
                <a:gd name="T31" fmla="*/ 5016 h 75"/>
                <a:gd name="T32" fmla="+- 0 5227 5190"/>
                <a:gd name="T33" fmla="*/ T32 w 75"/>
                <a:gd name="T34" fmla="+- 0 4995 4957"/>
                <a:gd name="T35" fmla="*/ 4995 h 75"/>
                <a:gd name="T36" fmla="+- 0 5263 5190"/>
                <a:gd name="T37" fmla="*/ T36 w 75"/>
                <a:gd name="T38" fmla="+- 0 4995 4957"/>
                <a:gd name="T39" fmla="*/ 4995 h 75"/>
                <a:gd name="T40" fmla="+- 0 5227 5190"/>
                <a:gd name="T41" fmla="*/ T40 w 75"/>
                <a:gd name="T42" fmla="+- 0 4995 4957"/>
                <a:gd name="T43" fmla="*/ 4995 h 75"/>
                <a:gd name="T44" fmla="+- 0 5235 5190"/>
                <a:gd name="T45" fmla="*/ T44 w 75"/>
                <a:gd name="T46" fmla="+- 0 5016 4957"/>
                <a:gd name="T47" fmla="*/ 5016 h 75"/>
                <a:gd name="T48" fmla="+- 0 5252 5190"/>
                <a:gd name="T49" fmla="*/ T48 w 75"/>
                <a:gd name="T50" fmla="+- 0 5022 4957"/>
                <a:gd name="T51" fmla="*/ 5022 h 75"/>
                <a:gd name="T52" fmla="+- 0 5260 5190"/>
                <a:gd name="T53" fmla="*/ T52 w 75"/>
                <a:gd name="T54" fmla="+- 0 5013 4957"/>
                <a:gd name="T55" fmla="*/ 5013 h 75"/>
                <a:gd name="T56" fmla="+- 0 5260 5190"/>
                <a:gd name="T57" fmla="*/ T56 w 75"/>
                <a:gd name="T58" fmla="+- 0 5004 4957"/>
                <a:gd name="T59" fmla="*/ 5004 h 75"/>
                <a:gd name="T60" fmla="+- 0 5263 5190"/>
                <a:gd name="T61" fmla="*/ T60 w 75"/>
                <a:gd name="T62" fmla="+- 0 4995 4957"/>
                <a:gd name="T63" fmla="*/ 4995 h 75"/>
                <a:gd name="T64" fmla="+- 0 5256 5190"/>
                <a:gd name="T65" fmla="*/ T64 w 75"/>
                <a:gd name="T66" fmla="+- 0 5013 4957"/>
                <a:gd name="T67" fmla="*/ 5013 h 75"/>
                <a:gd name="T68" fmla="+- 0 5260 5190"/>
                <a:gd name="T69" fmla="*/ T68 w 75"/>
                <a:gd name="T70" fmla="+- 0 5013 4957"/>
                <a:gd name="T71" fmla="*/ 5013 h 75"/>
                <a:gd name="T72" fmla="+- 0 5190 5190"/>
                <a:gd name="T73" fmla="*/ T72 w 75"/>
                <a:gd name="T74" fmla="+- 0 4983 4957"/>
                <a:gd name="T75" fmla="*/ 4983 h 75"/>
                <a:gd name="T76" fmla="+- 0 5191 5190"/>
                <a:gd name="T77" fmla="*/ T76 w 75"/>
                <a:gd name="T78" fmla="+- 0 4990 4957"/>
                <a:gd name="T79" fmla="*/ 4990 h 75"/>
                <a:gd name="T80" fmla="+- 0 5190 5190"/>
                <a:gd name="T81" fmla="*/ T80 w 75"/>
                <a:gd name="T82" fmla="+- 0 4994 4957"/>
                <a:gd name="T83" fmla="*/ 4994 h 75"/>
                <a:gd name="T84" fmla="+- 0 5205 5190"/>
                <a:gd name="T85" fmla="*/ T84 w 75"/>
                <a:gd name="T86" fmla="+- 0 5003 4957"/>
                <a:gd name="T87" fmla="*/ 5003 h 75"/>
                <a:gd name="T88" fmla="+- 0 5263 5190"/>
                <a:gd name="T89" fmla="*/ T88 w 75"/>
                <a:gd name="T90" fmla="+- 0 4995 4957"/>
                <a:gd name="T91" fmla="*/ 4995 h 75"/>
                <a:gd name="T92" fmla="+- 0 5227 5190"/>
                <a:gd name="T93" fmla="*/ T92 w 75"/>
                <a:gd name="T94" fmla="+- 0 4995 4957"/>
                <a:gd name="T95" fmla="*/ 4995 h 75"/>
                <a:gd name="T96" fmla="+- 0 5227 5190"/>
                <a:gd name="T97" fmla="*/ T96 w 75"/>
                <a:gd name="T98" fmla="+- 0 4994 4957"/>
                <a:gd name="T99" fmla="*/ 4994 h 75"/>
                <a:gd name="T100" fmla="+- 0 5197 5190"/>
                <a:gd name="T101" fmla="*/ T100 w 75"/>
                <a:gd name="T102" fmla="+- 0 4976 4957"/>
                <a:gd name="T103" fmla="*/ 4976 h 75"/>
                <a:gd name="T104" fmla="+- 0 5248 5190"/>
                <a:gd name="T105" fmla="*/ T104 w 75"/>
                <a:gd name="T106" fmla="+- 0 4986 4957"/>
                <a:gd name="T107" fmla="*/ 4986 h 75"/>
                <a:gd name="T108" fmla="+- 0 5263 5190"/>
                <a:gd name="T109" fmla="*/ T108 w 75"/>
                <a:gd name="T110" fmla="+- 0 4995 4957"/>
                <a:gd name="T111" fmla="*/ 4995 h 75"/>
                <a:gd name="T112" fmla="+- 0 5248 5190"/>
                <a:gd name="T113" fmla="*/ T112 w 75"/>
                <a:gd name="T114" fmla="+- 0 4986 4957"/>
                <a:gd name="T115" fmla="*/ 4986 h 75"/>
                <a:gd name="T116" fmla="+- 0 5223 5190"/>
                <a:gd name="T117" fmla="*/ T116 w 75"/>
                <a:gd name="T118" fmla="+- 0 4959 4957"/>
                <a:gd name="T119" fmla="*/ 4959 h 75"/>
                <a:gd name="T120" fmla="+- 0 5226 5190"/>
                <a:gd name="T121" fmla="*/ T120 w 75"/>
                <a:gd name="T122" fmla="+- 0 4993 4957"/>
                <a:gd name="T123" fmla="*/ 4993 h 75"/>
                <a:gd name="T124" fmla="+- 0 5227 5190"/>
                <a:gd name="T125" fmla="*/ T124 w 75"/>
                <a:gd name="T126" fmla="+- 0 4994 4957"/>
                <a:gd name="T127" fmla="*/ 4994 h 75"/>
                <a:gd name="T128" fmla="+- 0 5255 5190"/>
                <a:gd name="T129" fmla="*/ T128 w 75"/>
                <a:gd name="T130" fmla="+- 0 4973 4957"/>
                <a:gd name="T131" fmla="*/ 4973 h 75"/>
                <a:gd name="T132" fmla="+- 0 5245 5190"/>
                <a:gd name="T133" fmla="*/ T132 w 75"/>
                <a:gd name="T134" fmla="+- 0 4965 4957"/>
                <a:gd name="T135" fmla="*/ 4965 h 75"/>
                <a:gd name="T136" fmla="+- 0 5245 5190"/>
                <a:gd name="T137" fmla="*/ T136 w 75"/>
                <a:gd name="T138" fmla="+- 0 4961 4957"/>
                <a:gd name="T139" fmla="*/ 4961 h 75"/>
                <a:gd name="T140" fmla="+- 0 5227 5190"/>
                <a:gd name="T141" fmla="*/ T140 w 75"/>
                <a:gd name="T142" fmla="+- 0 4957 4957"/>
                <a:gd name="T143" fmla="*/ 4957 h 75"/>
                <a:gd name="T144" fmla="+- 0 5201 5190"/>
                <a:gd name="T145" fmla="*/ T144 w 75"/>
                <a:gd name="T146" fmla="+- 0 4968 4957"/>
                <a:gd name="T147" fmla="*/ 4968 h 75"/>
                <a:gd name="T148" fmla="+- 0 5219 5190"/>
                <a:gd name="T149" fmla="*/ T148 w 75"/>
                <a:gd name="T150" fmla="+- 0 4976 4957"/>
                <a:gd name="T151" fmla="*/ 4976 h 75"/>
                <a:gd name="T152" fmla="+- 0 5205 5190"/>
                <a:gd name="T153" fmla="*/ T152 w 75"/>
                <a:gd name="T154" fmla="+- 0 4966 4957"/>
                <a:gd name="T155" fmla="*/ 4966 h 75"/>
                <a:gd name="T156" fmla="+- 0 5236 5190"/>
                <a:gd name="T157" fmla="*/ T156 w 75"/>
                <a:gd name="T158" fmla="+- 0 4961 4957"/>
                <a:gd name="T159" fmla="*/ 4961 h 75"/>
                <a:gd name="T160" fmla="+- 0 5238 5190"/>
                <a:gd name="T161" fmla="*/ T160 w 75"/>
                <a:gd name="T162" fmla="+- 0 4958 4957"/>
                <a:gd name="T163" fmla="*/ 4958 h 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</a:cxnLst>
              <a:rect l="0" t="0" r="r" b="b"/>
              <a:pathLst>
                <a:path w="75" h="75">
                  <a:moveTo>
                    <a:pt x="41" y="71"/>
                  </a:moveTo>
                  <a:lnTo>
                    <a:pt x="27" y="71"/>
                  </a:lnTo>
                  <a:lnTo>
                    <a:pt x="36" y="75"/>
                  </a:lnTo>
                  <a:lnTo>
                    <a:pt x="40" y="73"/>
                  </a:lnTo>
                  <a:lnTo>
                    <a:pt x="41" y="71"/>
                  </a:lnTo>
                  <a:close/>
                  <a:moveTo>
                    <a:pt x="73" y="38"/>
                  </a:moveTo>
                  <a:lnTo>
                    <a:pt x="36" y="38"/>
                  </a:lnTo>
                  <a:lnTo>
                    <a:pt x="15" y="46"/>
                  </a:lnTo>
                  <a:lnTo>
                    <a:pt x="8" y="59"/>
                  </a:lnTo>
                  <a:lnTo>
                    <a:pt x="10" y="63"/>
                  </a:lnTo>
                  <a:lnTo>
                    <a:pt x="18" y="67"/>
                  </a:lnTo>
                  <a:lnTo>
                    <a:pt x="17" y="71"/>
                  </a:lnTo>
                  <a:lnTo>
                    <a:pt x="25" y="74"/>
                  </a:lnTo>
                  <a:lnTo>
                    <a:pt x="27" y="71"/>
                  </a:lnTo>
                  <a:lnTo>
                    <a:pt x="41" y="71"/>
                  </a:lnTo>
                  <a:lnTo>
                    <a:pt x="45" y="59"/>
                  </a:lnTo>
                  <a:lnTo>
                    <a:pt x="37" y="38"/>
                  </a:lnTo>
                  <a:lnTo>
                    <a:pt x="73" y="38"/>
                  </a:lnTo>
                  <a:close/>
                  <a:moveTo>
                    <a:pt x="73" y="38"/>
                  </a:moveTo>
                  <a:lnTo>
                    <a:pt x="37" y="38"/>
                  </a:lnTo>
                  <a:lnTo>
                    <a:pt x="38" y="40"/>
                  </a:lnTo>
                  <a:lnTo>
                    <a:pt x="45" y="59"/>
                  </a:lnTo>
                  <a:lnTo>
                    <a:pt x="58" y="66"/>
                  </a:lnTo>
                  <a:lnTo>
                    <a:pt x="62" y="65"/>
                  </a:lnTo>
                  <a:lnTo>
                    <a:pt x="66" y="56"/>
                  </a:lnTo>
                  <a:lnTo>
                    <a:pt x="70" y="56"/>
                  </a:lnTo>
                  <a:lnTo>
                    <a:pt x="73" y="49"/>
                  </a:lnTo>
                  <a:lnTo>
                    <a:pt x="70" y="47"/>
                  </a:lnTo>
                  <a:lnTo>
                    <a:pt x="74" y="38"/>
                  </a:lnTo>
                  <a:lnTo>
                    <a:pt x="73" y="38"/>
                  </a:lnTo>
                  <a:close/>
                  <a:moveTo>
                    <a:pt x="70" y="56"/>
                  </a:moveTo>
                  <a:lnTo>
                    <a:pt x="66" y="56"/>
                  </a:lnTo>
                  <a:lnTo>
                    <a:pt x="70" y="57"/>
                  </a:lnTo>
                  <a:lnTo>
                    <a:pt x="70" y="56"/>
                  </a:lnTo>
                  <a:close/>
                  <a:moveTo>
                    <a:pt x="4" y="18"/>
                  </a:moveTo>
                  <a:lnTo>
                    <a:pt x="0" y="26"/>
                  </a:lnTo>
                  <a:lnTo>
                    <a:pt x="3" y="28"/>
                  </a:lnTo>
                  <a:lnTo>
                    <a:pt x="1" y="33"/>
                  </a:lnTo>
                  <a:lnTo>
                    <a:pt x="0" y="36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15" y="46"/>
                  </a:lnTo>
                  <a:lnTo>
                    <a:pt x="36" y="38"/>
                  </a:lnTo>
                  <a:lnTo>
                    <a:pt x="73" y="38"/>
                  </a:lnTo>
                  <a:lnTo>
                    <a:pt x="37" y="38"/>
                  </a:lnTo>
                  <a:lnTo>
                    <a:pt x="37" y="37"/>
                  </a:lnTo>
                  <a:lnTo>
                    <a:pt x="29" y="19"/>
                  </a:lnTo>
                  <a:lnTo>
                    <a:pt x="7" y="19"/>
                  </a:lnTo>
                  <a:lnTo>
                    <a:pt x="4" y="18"/>
                  </a:lnTo>
                  <a:close/>
                  <a:moveTo>
                    <a:pt x="58" y="29"/>
                  </a:moveTo>
                  <a:lnTo>
                    <a:pt x="37" y="38"/>
                  </a:lnTo>
                  <a:lnTo>
                    <a:pt x="73" y="38"/>
                  </a:lnTo>
                  <a:lnTo>
                    <a:pt x="72" y="34"/>
                  </a:lnTo>
                  <a:lnTo>
                    <a:pt x="58" y="29"/>
                  </a:lnTo>
                  <a:close/>
                  <a:moveTo>
                    <a:pt x="37" y="0"/>
                  </a:moveTo>
                  <a:lnTo>
                    <a:pt x="33" y="2"/>
                  </a:lnTo>
                  <a:lnTo>
                    <a:pt x="28" y="16"/>
                  </a:lnTo>
                  <a:lnTo>
                    <a:pt x="36" y="36"/>
                  </a:lnTo>
                  <a:lnTo>
                    <a:pt x="37" y="37"/>
                  </a:lnTo>
                  <a:lnTo>
                    <a:pt x="58" y="29"/>
                  </a:lnTo>
                  <a:lnTo>
                    <a:pt x="65" y="16"/>
                  </a:lnTo>
                  <a:lnTo>
                    <a:pt x="64" y="12"/>
                  </a:lnTo>
                  <a:lnTo>
                    <a:pt x="55" y="8"/>
                  </a:lnTo>
                  <a:lnTo>
                    <a:pt x="56" y="5"/>
                  </a:lnTo>
                  <a:lnTo>
                    <a:pt x="55" y="4"/>
                  </a:lnTo>
                  <a:lnTo>
                    <a:pt x="46" y="4"/>
                  </a:lnTo>
                  <a:lnTo>
                    <a:pt x="37" y="0"/>
                  </a:lnTo>
                  <a:close/>
                  <a:moveTo>
                    <a:pt x="15" y="9"/>
                  </a:moveTo>
                  <a:lnTo>
                    <a:pt x="11" y="11"/>
                  </a:lnTo>
                  <a:lnTo>
                    <a:pt x="7" y="19"/>
                  </a:lnTo>
                  <a:lnTo>
                    <a:pt x="29" y="19"/>
                  </a:lnTo>
                  <a:lnTo>
                    <a:pt x="28" y="16"/>
                  </a:lnTo>
                  <a:lnTo>
                    <a:pt x="15" y="9"/>
                  </a:lnTo>
                  <a:close/>
                  <a:moveTo>
                    <a:pt x="48" y="1"/>
                  </a:moveTo>
                  <a:lnTo>
                    <a:pt x="46" y="4"/>
                  </a:lnTo>
                  <a:lnTo>
                    <a:pt x="55" y="4"/>
                  </a:lnTo>
                  <a:lnTo>
                    <a:pt x="48" y="1"/>
                  </a:lnTo>
                  <a:close/>
                </a:path>
              </a:pathLst>
            </a:custGeom>
            <a:solidFill>
              <a:srgbClr val="F58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075" name="Picture 51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4" y="4939"/>
              <a:ext cx="320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6" name="Picture 52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23" y="4978"/>
              <a:ext cx="114" cy="1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AutoShape 53"/>
            <p:cNvSpPr>
              <a:spLocks/>
            </p:cNvSpPr>
            <p:nvPr/>
          </p:nvSpPr>
          <p:spPr bwMode="auto">
            <a:xfrm>
              <a:off x="7501" y="5108"/>
              <a:ext cx="75" cy="75"/>
            </a:xfrm>
            <a:custGeom>
              <a:avLst/>
              <a:gdLst>
                <a:gd name="T0" fmla="+- 0 7530 7502"/>
                <a:gd name="T1" fmla="*/ T0 w 75"/>
                <a:gd name="T2" fmla="+- 0 5179 5109"/>
                <a:gd name="T3" fmla="*/ 5179 h 75"/>
                <a:gd name="T4" fmla="+- 0 7542 7502"/>
                <a:gd name="T5" fmla="*/ T4 w 75"/>
                <a:gd name="T6" fmla="+- 0 5181 5109"/>
                <a:gd name="T7" fmla="*/ 5181 h 75"/>
                <a:gd name="T8" fmla="+- 0 7576 7502"/>
                <a:gd name="T9" fmla="*/ T8 w 75"/>
                <a:gd name="T10" fmla="+- 0 5146 5109"/>
                <a:gd name="T11" fmla="*/ 5146 h 75"/>
                <a:gd name="T12" fmla="+- 0 7518 7502"/>
                <a:gd name="T13" fmla="*/ T12 w 75"/>
                <a:gd name="T14" fmla="+- 0 5154 5109"/>
                <a:gd name="T15" fmla="*/ 5154 h 75"/>
                <a:gd name="T16" fmla="+- 0 7512 7502"/>
                <a:gd name="T17" fmla="*/ T16 w 75"/>
                <a:gd name="T18" fmla="+- 0 5171 5109"/>
                <a:gd name="T19" fmla="*/ 5171 h 75"/>
                <a:gd name="T20" fmla="+- 0 7520 7502"/>
                <a:gd name="T21" fmla="*/ T20 w 75"/>
                <a:gd name="T22" fmla="+- 0 5179 5109"/>
                <a:gd name="T23" fmla="*/ 5179 h 75"/>
                <a:gd name="T24" fmla="+- 0 7530 7502"/>
                <a:gd name="T25" fmla="*/ T24 w 75"/>
                <a:gd name="T26" fmla="+- 0 5179 5109"/>
                <a:gd name="T27" fmla="*/ 5179 h 75"/>
                <a:gd name="T28" fmla="+- 0 7547 7502"/>
                <a:gd name="T29" fmla="*/ T28 w 75"/>
                <a:gd name="T30" fmla="+- 0 5167 5109"/>
                <a:gd name="T31" fmla="*/ 5167 h 75"/>
                <a:gd name="T32" fmla="+- 0 7539 7502"/>
                <a:gd name="T33" fmla="*/ T32 w 75"/>
                <a:gd name="T34" fmla="+- 0 5146 5109"/>
                <a:gd name="T35" fmla="*/ 5146 h 75"/>
                <a:gd name="T36" fmla="+- 0 7576 7502"/>
                <a:gd name="T37" fmla="*/ T36 w 75"/>
                <a:gd name="T38" fmla="+- 0 5146 5109"/>
                <a:gd name="T39" fmla="*/ 5146 h 75"/>
                <a:gd name="T40" fmla="+- 0 7539 7502"/>
                <a:gd name="T41" fmla="*/ T40 w 75"/>
                <a:gd name="T42" fmla="+- 0 5146 5109"/>
                <a:gd name="T43" fmla="*/ 5146 h 75"/>
                <a:gd name="T44" fmla="+- 0 7560 7502"/>
                <a:gd name="T45" fmla="*/ T44 w 75"/>
                <a:gd name="T46" fmla="+- 0 5174 5109"/>
                <a:gd name="T47" fmla="*/ 5174 h 75"/>
                <a:gd name="T48" fmla="+- 0 7568 7502"/>
                <a:gd name="T49" fmla="*/ T48 w 75"/>
                <a:gd name="T50" fmla="+- 0 5164 5109"/>
                <a:gd name="T51" fmla="*/ 5164 h 75"/>
                <a:gd name="T52" fmla="+- 0 7576 7502"/>
                <a:gd name="T53" fmla="*/ T52 w 75"/>
                <a:gd name="T54" fmla="+- 0 5157 5109"/>
                <a:gd name="T55" fmla="*/ 5157 h 75"/>
                <a:gd name="T56" fmla="+- 0 7576 7502"/>
                <a:gd name="T57" fmla="*/ T56 w 75"/>
                <a:gd name="T58" fmla="+- 0 5146 5109"/>
                <a:gd name="T59" fmla="*/ 5146 h 75"/>
                <a:gd name="T60" fmla="+- 0 7572 7502"/>
                <a:gd name="T61" fmla="*/ T60 w 75"/>
                <a:gd name="T62" fmla="+- 0 5164 5109"/>
                <a:gd name="T63" fmla="*/ 5164 h 75"/>
                <a:gd name="T64" fmla="+- 0 7572 7502"/>
                <a:gd name="T65" fmla="*/ T64 w 75"/>
                <a:gd name="T66" fmla="+- 0 5165 5109"/>
                <a:gd name="T67" fmla="*/ 5165 h 75"/>
                <a:gd name="T68" fmla="+- 0 7506 7502"/>
                <a:gd name="T69" fmla="*/ T68 w 75"/>
                <a:gd name="T70" fmla="+- 0 5126 5109"/>
                <a:gd name="T71" fmla="*/ 5126 h 75"/>
                <a:gd name="T72" fmla="+- 0 7502 7502"/>
                <a:gd name="T73" fmla="*/ T72 w 75"/>
                <a:gd name="T74" fmla="+- 0 5135 5109"/>
                <a:gd name="T75" fmla="*/ 5135 h 75"/>
                <a:gd name="T76" fmla="+- 0 7502 7502"/>
                <a:gd name="T77" fmla="*/ T76 w 75"/>
                <a:gd name="T78" fmla="+- 0 5144 5109"/>
                <a:gd name="T79" fmla="*/ 5144 h 75"/>
                <a:gd name="T80" fmla="+- 0 7503 7502"/>
                <a:gd name="T81" fmla="*/ T80 w 75"/>
                <a:gd name="T82" fmla="+- 0 5149 5109"/>
                <a:gd name="T83" fmla="*/ 5149 h 75"/>
                <a:gd name="T84" fmla="+- 0 7539 7502"/>
                <a:gd name="T85" fmla="*/ T84 w 75"/>
                <a:gd name="T86" fmla="+- 0 5146 5109"/>
                <a:gd name="T87" fmla="*/ 5146 h 75"/>
                <a:gd name="T88" fmla="+- 0 7576 7502"/>
                <a:gd name="T89" fmla="*/ T88 w 75"/>
                <a:gd name="T90" fmla="+- 0 5146 5109"/>
                <a:gd name="T91" fmla="*/ 5146 h 75"/>
                <a:gd name="T92" fmla="+- 0 7539 7502"/>
                <a:gd name="T93" fmla="*/ T92 w 75"/>
                <a:gd name="T94" fmla="+- 0 5146 5109"/>
                <a:gd name="T95" fmla="*/ 5146 h 75"/>
                <a:gd name="T96" fmla="+- 0 7532 7502"/>
                <a:gd name="T97" fmla="*/ T96 w 75"/>
                <a:gd name="T98" fmla="+- 0 5127 5109"/>
                <a:gd name="T99" fmla="*/ 5127 h 75"/>
                <a:gd name="T100" fmla="+- 0 7506 7502"/>
                <a:gd name="T101" fmla="*/ T100 w 75"/>
                <a:gd name="T102" fmla="+- 0 5126 5109"/>
                <a:gd name="T103" fmla="*/ 5126 h 75"/>
                <a:gd name="T104" fmla="+- 0 7539 7502"/>
                <a:gd name="T105" fmla="*/ T104 w 75"/>
                <a:gd name="T106" fmla="+- 0 5146 5109"/>
                <a:gd name="T107" fmla="*/ 5146 h 75"/>
                <a:gd name="T108" fmla="+- 0 7575 7502"/>
                <a:gd name="T109" fmla="*/ T108 w 75"/>
                <a:gd name="T110" fmla="+- 0 5142 5109"/>
                <a:gd name="T111" fmla="*/ 5142 h 75"/>
                <a:gd name="T112" fmla="+- 0 7540 7502"/>
                <a:gd name="T113" fmla="*/ T112 w 75"/>
                <a:gd name="T114" fmla="+- 0 5109 5109"/>
                <a:gd name="T115" fmla="*/ 5109 h 75"/>
                <a:gd name="T116" fmla="+- 0 7531 7502"/>
                <a:gd name="T117" fmla="*/ T116 w 75"/>
                <a:gd name="T118" fmla="+- 0 5124 5109"/>
                <a:gd name="T119" fmla="*/ 5124 h 75"/>
                <a:gd name="T120" fmla="+- 0 7538 7502"/>
                <a:gd name="T121" fmla="*/ T120 w 75"/>
                <a:gd name="T122" fmla="+- 0 5144 5109"/>
                <a:gd name="T123" fmla="*/ 5144 h 75"/>
                <a:gd name="T124" fmla="+- 0 7539 7502"/>
                <a:gd name="T125" fmla="*/ T124 w 75"/>
                <a:gd name="T126" fmla="+- 0 5146 5109"/>
                <a:gd name="T127" fmla="*/ 5146 h 75"/>
                <a:gd name="T128" fmla="+- 0 7568 7502"/>
                <a:gd name="T129" fmla="*/ T128 w 75"/>
                <a:gd name="T130" fmla="+- 0 5124 5109"/>
                <a:gd name="T131" fmla="*/ 5124 h 75"/>
                <a:gd name="T132" fmla="+- 0 7557 7502"/>
                <a:gd name="T133" fmla="*/ T132 w 75"/>
                <a:gd name="T134" fmla="+- 0 5116 5109"/>
                <a:gd name="T135" fmla="*/ 5116 h 75"/>
                <a:gd name="T136" fmla="+- 0 7558 7502"/>
                <a:gd name="T137" fmla="*/ T136 w 75"/>
                <a:gd name="T138" fmla="+- 0 5112 5109"/>
                <a:gd name="T139" fmla="*/ 5112 h 75"/>
                <a:gd name="T140" fmla="+- 0 7540 7502"/>
                <a:gd name="T141" fmla="*/ T140 w 75"/>
                <a:gd name="T142" fmla="+- 0 5109 5109"/>
                <a:gd name="T143" fmla="*/ 5109 h 75"/>
                <a:gd name="T144" fmla="+- 0 7513 7502"/>
                <a:gd name="T145" fmla="*/ T144 w 75"/>
                <a:gd name="T146" fmla="+- 0 5119 5109"/>
                <a:gd name="T147" fmla="*/ 5119 h 75"/>
                <a:gd name="T148" fmla="+- 0 7532 7502"/>
                <a:gd name="T149" fmla="*/ T148 w 75"/>
                <a:gd name="T150" fmla="+- 0 5127 5109"/>
                <a:gd name="T151" fmla="*/ 5127 h 75"/>
                <a:gd name="T152" fmla="+- 0 7517 7502"/>
                <a:gd name="T153" fmla="*/ T152 w 75"/>
                <a:gd name="T154" fmla="+- 0 5117 5109"/>
                <a:gd name="T155" fmla="*/ 5117 h 75"/>
                <a:gd name="T156" fmla="+- 0 7548 7502"/>
                <a:gd name="T157" fmla="*/ T156 w 75"/>
                <a:gd name="T158" fmla="+- 0 5112 5109"/>
                <a:gd name="T159" fmla="*/ 5112 h 75"/>
                <a:gd name="T160" fmla="+- 0 7550 7502"/>
                <a:gd name="T161" fmla="*/ T160 w 75"/>
                <a:gd name="T162" fmla="+- 0 5109 5109"/>
                <a:gd name="T163" fmla="*/ 5109 h 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</a:cxnLst>
              <a:rect l="0" t="0" r="r" b="b"/>
              <a:pathLst>
                <a:path w="75" h="75">
                  <a:moveTo>
                    <a:pt x="41" y="70"/>
                  </a:moveTo>
                  <a:lnTo>
                    <a:pt x="28" y="70"/>
                  </a:lnTo>
                  <a:lnTo>
                    <a:pt x="36" y="74"/>
                  </a:lnTo>
                  <a:lnTo>
                    <a:pt x="40" y="72"/>
                  </a:lnTo>
                  <a:lnTo>
                    <a:pt x="41" y="70"/>
                  </a:lnTo>
                  <a:close/>
                  <a:moveTo>
                    <a:pt x="74" y="37"/>
                  </a:moveTo>
                  <a:lnTo>
                    <a:pt x="37" y="37"/>
                  </a:lnTo>
                  <a:lnTo>
                    <a:pt x="16" y="45"/>
                  </a:lnTo>
                  <a:lnTo>
                    <a:pt x="8" y="58"/>
                  </a:lnTo>
                  <a:lnTo>
                    <a:pt x="10" y="62"/>
                  </a:lnTo>
                  <a:lnTo>
                    <a:pt x="19" y="66"/>
                  </a:lnTo>
                  <a:lnTo>
                    <a:pt x="18" y="70"/>
                  </a:lnTo>
                  <a:lnTo>
                    <a:pt x="26" y="73"/>
                  </a:lnTo>
                  <a:lnTo>
                    <a:pt x="28" y="70"/>
                  </a:lnTo>
                  <a:lnTo>
                    <a:pt x="41" y="70"/>
                  </a:lnTo>
                  <a:lnTo>
                    <a:pt x="45" y="58"/>
                  </a:lnTo>
                  <a:lnTo>
                    <a:pt x="37" y="37"/>
                  </a:lnTo>
                  <a:lnTo>
                    <a:pt x="74" y="37"/>
                  </a:lnTo>
                  <a:close/>
                  <a:moveTo>
                    <a:pt x="74" y="37"/>
                  </a:moveTo>
                  <a:lnTo>
                    <a:pt x="37" y="37"/>
                  </a:lnTo>
                  <a:lnTo>
                    <a:pt x="45" y="58"/>
                  </a:lnTo>
                  <a:lnTo>
                    <a:pt x="58" y="65"/>
                  </a:lnTo>
                  <a:lnTo>
                    <a:pt x="62" y="64"/>
                  </a:lnTo>
                  <a:lnTo>
                    <a:pt x="66" y="55"/>
                  </a:lnTo>
                  <a:lnTo>
                    <a:pt x="70" y="55"/>
                  </a:lnTo>
                  <a:lnTo>
                    <a:pt x="74" y="48"/>
                  </a:lnTo>
                  <a:lnTo>
                    <a:pt x="70" y="46"/>
                  </a:lnTo>
                  <a:lnTo>
                    <a:pt x="74" y="37"/>
                  </a:lnTo>
                  <a:close/>
                  <a:moveTo>
                    <a:pt x="70" y="55"/>
                  </a:moveTo>
                  <a:lnTo>
                    <a:pt x="66" y="55"/>
                  </a:lnTo>
                  <a:lnTo>
                    <a:pt x="70" y="56"/>
                  </a:lnTo>
                  <a:lnTo>
                    <a:pt x="70" y="55"/>
                  </a:lnTo>
                  <a:close/>
                  <a:moveTo>
                    <a:pt x="4" y="17"/>
                  </a:moveTo>
                  <a:lnTo>
                    <a:pt x="2" y="21"/>
                  </a:lnTo>
                  <a:lnTo>
                    <a:pt x="0" y="26"/>
                  </a:lnTo>
                  <a:lnTo>
                    <a:pt x="4" y="28"/>
                  </a:lnTo>
                  <a:lnTo>
                    <a:pt x="0" y="35"/>
                  </a:lnTo>
                  <a:lnTo>
                    <a:pt x="0" y="37"/>
                  </a:lnTo>
                  <a:lnTo>
                    <a:pt x="1" y="40"/>
                  </a:lnTo>
                  <a:lnTo>
                    <a:pt x="15" y="45"/>
                  </a:lnTo>
                  <a:lnTo>
                    <a:pt x="37" y="37"/>
                  </a:lnTo>
                  <a:lnTo>
                    <a:pt x="74" y="37"/>
                  </a:lnTo>
                  <a:lnTo>
                    <a:pt x="37" y="37"/>
                  </a:lnTo>
                  <a:lnTo>
                    <a:pt x="30" y="18"/>
                  </a:lnTo>
                  <a:lnTo>
                    <a:pt x="8" y="18"/>
                  </a:lnTo>
                  <a:lnTo>
                    <a:pt x="4" y="17"/>
                  </a:lnTo>
                  <a:close/>
                  <a:moveTo>
                    <a:pt x="58" y="29"/>
                  </a:moveTo>
                  <a:lnTo>
                    <a:pt x="37" y="37"/>
                  </a:lnTo>
                  <a:lnTo>
                    <a:pt x="74" y="37"/>
                  </a:lnTo>
                  <a:lnTo>
                    <a:pt x="73" y="33"/>
                  </a:lnTo>
                  <a:lnTo>
                    <a:pt x="58" y="29"/>
                  </a:lnTo>
                  <a:close/>
                  <a:moveTo>
                    <a:pt x="38" y="0"/>
                  </a:moveTo>
                  <a:lnTo>
                    <a:pt x="33" y="1"/>
                  </a:lnTo>
                  <a:lnTo>
                    <a:pt x="29" y="15"/>
                  </a:lnTo>
                  <a:lnTo>
                    <a:pt x="36" y="35"/>
                  </a:lnTo>
                  <a:lnTo>
                    <a:pt x="37" y="37"/>
                  </a:lnTo>
                  <a:lnTo>
                    <a:pt x="58" y="28"/>
                  </a:lnTo>
                  <a:lnTo>
                    <a:pt x="66" y="15"/>
                  </a:lnTo>
                  <a:lnTo>
                    <a:pt x="64" y="11"/>
                  </a:lnTo>
                  <a:lnTo>
                    <a:pt x="55" y="7"/>
                  </a:lnTo>
                  <a:lnTo>
                    <a:pt x="56" y="4"/>
                  </a:lnTo>
                  <a:lnTo>
                    <a:pt x="56" y="3"/>
                  </a:lnTo>
                  <a:lnTo>
                    <a:pt x="46" y="3"/>
                  </a:lnTo>
                  <a:lnTo>
                    <a:pt x="38" y="0"/>
                  </a:lnTo>
                  <a:close/>
                  <a:moveTo>
                    <a:pt x="15" y="8"/>
                  </a:moveTo>
                  <a:lnTo>
                    <a:pt x="11" y="10"/>
                  </a:lnTo>
                  <a:lnTo>
                    <a:pt x="8" y="18"/>
                  </a:lnTo>
                  <a:lnTo>
                    <a:pt x="30" y="18"/>
                  </a:lnTo>
                  <a:lnTo>
                    <a:pt x="29" y="15"/>
                  </a:lnTo>
                  <a:lnTo>
                    <a:pt x="15" y="8"/>
                  </a:lnTo>
                  <a:close/>
                  <a:moveTo>
                    <a:pt x="48" y="0"/>
                  </a:moveTo>
                  <a:lnTo>
                    <a:pt x="46" y="3"/>
                  </a:lnTo>
                  <a:lnTo>
                    <a:pt x="56" y="3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F58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078" name="Picture 54"/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" y="5304"/>
              <a:ext cx="7147" cy="15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79" name="Picture 55"/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3" y="7630"/>
              <a:ext cx="3155" cy="29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0" name="Picture 56"/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0" y="7671"/>
              <a:ext cx="3155" cy="29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1" name="Picture 57"/>
            <p:cNvPicPr>
              <a:picLocks noChangeAspect="1" noChangeArrowheads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" y="8185"/>
              <a:ext cx="1059" cy="4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2" name="Picture 58"/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8" y="8211"/>
              <a:ext cx="1579" cy="43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3" name="Picture 59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89" y="8754"/>
              <a:ext cx="342" cy="3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4" name="Picture 60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" y="9302"/>
              <a:ext cx="160" cy="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5" name="Picture 61"/>
            <p:cNvPicPr>
              <a:picLocks noChangeAspect="1" noChangeArrowheads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3" y="10604"/>
              <a:ext cx="4203" cy="24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6" name="Picture 62"/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8" y="10604"/>
              <a:ext cx="2107" cy="26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7" name="Picture 63"/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8" y="12592"/>
              <a:ext cx="888" cy="5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8" name="Picture 64"/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2" y="13091"/>
              <a:ext cx="3324" cy="1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9" name="Picture 65"/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8" y="13091"/>
              <a:ext cx="312" cy="1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0" name="Picture 66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3" y="8621"/>
              <a:ext cx="6599" cy="29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1" name="Picture 67"/>
            <p:cNvPicPr>
              <a:picLocks noChangeAspect="1" noChangeArrowheads="1"/>
            </p:cNvPicPr>
            <p:nvPr/>
          </p:nvPicPr>
          <p:blipFill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9" y="8631"/>
              <a:ext cx="1194" cy="3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2" name="Picture 68"/>
            <p:cNvPicPr>
              <a:picLocks noChangeAspect="1" noChangeArrowheads="1"/>
            </p:cNvPicPr>
            <p:nvPr/>
          </p:nvPicPr>
          <p:blipFill>
            <a:blip r:embed="rId3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9" y="8873"/>
              <a:ext cx="1500" cy="7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3" name="Picture 69"/>
            <p:cNvPicPr>
              <a:picLocks noChangeAspect="1" noChangeArrowheads="1"/>
            </p:cNvPicPr>
            <p:nvPr/>
          </p:nvPicPr>
          <p:blipFill>
            <a:blip r:embed="rId3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5" y="8872"/>
              <a:ext cx="359" cy="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4" name="Picture 70"/>
            <p:cNvPicPr>
              <a:picLocks noChangeAspect="1" noChangeArrowheads="1"/>
            </p:cNvPicPr>
            <p:nvPr/>
          </p:nvPicPr>
          <p:blipFill>
            <a:blip r:embed="rId3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2" y="9348"/>
              <a:ext cx="438" cy="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5" name="Picture 71"/>
            <p:cNvPicPr>
              <a:picLocks noChangeAspect="1" noChangeArrowheads="1"/>
            </p:cNvPicPr>
            <p:nvPr/>
          </p:nvPicPr>
          <p:blipFill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79" y="11475"/>
              <a:ext cx="1608" cy="5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6" name="Picture 72"/>
            <p:cNvPicPr>
              <a:picLocks noChangeAspect="1" noChangeArrowheads="1"/>
            </p:cNvPicPr>
            <p:nvPr/>
          </p:nvPicPr>
          <p:blipFill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9" y="8164"/>
              <a:ext cx="2073" cy="36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7" name="Picture 73"/>
            <p:cNvPicPr>
              <a:picLocks noChangeAspect="1" noChangeArrowheads="1"/>
            </p:cNvPicPr>
            <p:nvPr/>
          </p:nvPicPr>
          <p:blipFill>
            <a:blip r:embed="rId4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3" y="5272"/>
              <a:ext cx="1819" cy="36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8" name="Picture 74"/>
            <p:cNvPicPr>
              <a:picLocks noChangeAspect="1" noChangeArrowheads="1"/>
            </p:cNvPicPr>
            <p:nvPr/>
          </p:nvPicPr>
          <p:blipFill rotWithShape="1">
            <a:blip r:embed="rId4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136"/>
            <a:stretch/>
          </p:blipFill>
          <p:spPr bwMode="auto">
            <a:xfrm>
              <a:off x="420" y="1698"/>
              <a:ext cx="9227" cy="24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Freeform 75"/>
            <p:cNvSpPr>
              <a:spLocks/>
            </p:cNvSpPr>
            <p:nvPr/>
          </p:nvSpPr>
          <p:spPr bwMode="auto">
            <a:xfrm>
              <a:off x="508" y="1860"/>
              <a:ext cx="101" cy="77"/>
            </a:xfrm>
            <a:custGeom>
              <a:avLst/>
              <a:gdLst>
                <a:gd name="T0" fmla="+- 0 609 508"/>
                <a:gd name="T1" fmla="*/ T0 w 101"/>
                <a:gd name="T2" fmla="+- 0 1912 1860"/>
                <a:gd name="T3" fmla="*/ 1912 h 77"/>
                <a:gd name="T4" fmla="+- 0 598 508"/>
                <a:gd name="T5" fmla="*/ T4 w 101"/>
                <a:gd name="T6" fmla="+- 0 1887 1860"/>
                <a:gd name="T7" fmla="*/ 1887 h 77"/>
                <a:gd name="T8" fmla="+- 0 585 508"/>
                <a:gd name="T9" fmla="*/ T8 w 101"/>
                <a:gd name="T10" fmla="+- 0 1868 1860"/>
                <a:gd name="T11" fmla="*/ 1868 h 77"/>
                <a:gd name="T12" fmla="+- 0 578 508"/>
                <a:gd name="T13" fmla="*/ T12 w 101"/>
                <a:gd name="T14" fmla="+- 0 1860 1860"/>
                <a:gd name="T15" fmla="*/ 1860 h 77"/>
                <a:gd name="T16" fmla="+- 0 561 508"/>
                <a:gd name="T17" fmla="*/ T16 w 101"/>
                <a:gd name="T18" fmla="+- 0 1867 1860"/>
                <a:gd name="T19" fmla="*/ 1867 h 77"/>
                <a:gd name="T20" fmla="+- 0 515 508"/>
                <a:gd name="T21" fmla="*/ T20 w 101"/>
                <a:gd name="T22" fmla="+- 0 1905 1860"/>
                <a:gd name="T23" fmla="*/ 1905 h 77"/>
                <a:gd name="T24" fmla="+- 0 516 508"/>
                <a:gd name="T25" fmla="*/ T24 w 101"/>
                <a:gd name="T26" fmla="+- 0 1903 1860"/>
                <a:gd name="T27" fmla="*/ 1903 h 77"/>
                <a:gd name="T28" fmla="+- 0 519 508"/>
                <a:gd name="T29" fmla="*/ T28 w 101"/>
                <a:gd name="T30" fmla="+- 0 1900 1860"/>
                <a:gd name="T31" fmla="*/ 1900 h 77"/>
                <a:gd name="T32" fmla="+- 0 516 508"/>
                <a:gd name="T33" fmla="*/ T32 w 101"/>
                <a:gd name="T34" fmla="+- 0 1903 1860"/>
                <a:gd name="T35" fmla="*/ 1903 h 77"/>
                <a:gd name="T36" fmla="+- 0 511 508"/>
                <a:gd name="T37" fmla="*/ T36 w 101"/>
                <a:gd name="T38" fmla="+- 0 1908 1860"/>
                <a:gd name="T39" fmla="*/ 1908 h 77"/>
                <a:gd name="T40" fmla="+- 0 512 508"/>
                <a:gd name="T41" fmla="*/ T40 w 101"/>
                <a:gd name="T42" fmla="+- 0 1909 1860"/>
                <a:gd name="T43" fmla="*/ 1909 h 77"/>
                <a:gd name="T44" fmla="+- 0 511 508"/>
                <a:gd name="T45" fmla="*/ T44 w 101"/>
                <a:gd name="T46" fmla="+- 0 1911 1860"/>
                <a:gd name="T47" fmla="*/ 1911 h 77"/>
                <a:gd name="T48" fmla="+- 0 510 508"/>
                <a:gd name="T49" fmla="*/ T48 w 101"/>
                <a:gd name="T50" fmla="+- 0 1913 1860"/>
                <a:gd name="T51" fmla="*/ 1913 h 77"/>
                <a:gd name="T52" fmla="+- 0 508 508"/>
                <a:gd name="T53" fmla="*/ T52 w 101"/>
                <a:gd name="T54" fmla="+- 0 1914 1860"/>
                <a:gd name="T55" fmla="*/ 1914 h 77"/>
                <a:gd name="T56" fmla="+- 0 531 508"/>
                <a:gd name="T57" fmla="*/ T56 w 101"/>
                <a:gd name="T58" fmla="+- 0 1927 1860"/>
                <a:gd name="T59" fmla="*/ 1927 h 77"/>
                <a:gd name="T60" fmla="+- 0 563 508"/>
                <a:gd name="T61" fmla="*/ T60 w 101"/>
                <a:gd name="T62" fmla="+- 0 1934 1860"/>
                <a:gd name="T63" fmla="*/ 1934 h 77"/>
                <a:gd name="T64" fmla="+- 0 593 508"/>
                <a:gd name="T65" fmla="*/ T64 w 101"/>
                <a:gd name="T66" fmla="+- 0 1937 1860"/>
                <a:gd name="T67" fmla="*/ 1937 h 77"/>
                <a:gd name="T68" fmla="+- 0 606 508"/>
                <a:gd name="T69" fmla="*/ T68 w 101"/>
                <a:gd name="T70" fmla="+- 0 1937 1860"/>
                <a:gd name="T71" fmla="*/ 1937 h 77"/>
                <a:gd name="T72" fmla="+- 0 609 508"/>
                <a:gd name="T73" fmla="*/ T72 w 101"/>
                <a:gd name="T74" fmla="+- 0 1912 1860"/>
                <a:gd name="T75" fmla="*/ 1912 h 7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</a:cxnLst>
              <a:rect l="0" t="0" r="r" b="b"/>
              <a:pathLst>
                <a:path w="101" h="77">
                  <a:moveTo>
                    <a:pt x="101" y="52"/>
                  </a:moveTo>
                  <a:lnTo>
                    <a:pt x="90" y="27"/>
                  </a:lnTo>
                  <a:lnTo>
                    <a:pt x="77" y="8"/>
                  </a:lnTo>
                  <a:lnTo>
                    <a:pt x="70" y="0"/>
                  </a:lnTo>
                  <a:lnTo>
                    <a:pt x="53" y="7"/>
                  </a:lnTo>
                  <a:lnTo>
                    <a:pt x="7" y="45"/>
                  </a:lnTo>
                  <a:lnTo>
                    <a:pt x="8" y="43"/>
                  </a:lnTo>
                  <a:lnTo>
                    <a:pt x="11" y="40"/>
                  </a:lnTo>
                  <a:lnTo>
                    <a:pt x="8" y="43"/>
                  </a:lnTo>
                  <a:lnTo>
                    <a:pt x="3" y="48"/>
                  </a:lnTo>
                  <a:lnTo>
                    <a:pt x="4" y="49"/>
                  </a:lnTo>
                  <a:lnTo>
                    <a:pt x="3" y="51"/>
                  </a:lnTo>
                  <a:lnTo>
                    <a:pt x="2" y="53"/>
                  </a:lnTo>
                  <a:lnTo>
                    <a:pt x="0" y="54"/>
                  </a:lnTo>
                  <a:lnTo>
                    <a:pt x="23" y="67"/>
                  </a:lnTo>
                  <a:lnTo>
                    <a:pt x="55" y="74"/>
                  </a:lnTo>
                  <a:lnTo>
                    <a:pt x="85" y="77"/>
                  </a:lnTo>
                  <a:lnTo>
                    <a:pt x="98" y="77"/>
                  </a:lnTo>
                  <a:lnTo>
                    <a:pt x="101" y="52"/>
                  </a:lnTo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76"/>
            <p:cNvSpPr>
              <a:spLocks/>
            </p:cNvSpPr>
            <p:nvPr/>
          </p:nvSpPr>
          <p:spPr bwMode="auto">
            <a:xfrm>
              <a:off x="420" y="993"/>
              <a:ext cx="42" cy="62"/>
            </a:xfrm>
            <a:custGeom>
              <a:avLst/>
              <a:gdLst>
                <a:gd name="T0" fmla="+- 0 420 420"/>
                <a:gd name="T1" fmla="*/ T0 w 42"/>
                <a:gd name="T2" fmla="+- 0 994 994"/>
                <a:gd name="T3" fmla="*/ 994 h 62"/>
                <a:gd name="T4" fmla="+- 0 420 420"/>
                <a:gd name="T5" fmla="*/ T4 w 42"/>
                <a:gd name="T6" fmla="+- 0 1055 994"/>
                <a:gd name="T7" fmla="*/ 1055 h 62"/>
                <a:gd name="T8" fmla="+- 0 427 420"/>
                <a:gd name="T9" fmla="*/ T8 w 42"/>
                <a:gd name="T10" fmla="+- 0 1052 994"/>
                <a:gd name="T11" fmla="*/ 1052 h 62"/>
                <a:gd name="T12" fmla="+- 0 452 420"/>
                <a:gd name="T13" fmla="*/ T12 w 42"/>
                <a:gd name="T14" fmla="+- 0 1034 994"/>
                <a:gd name="T15" fmla="*/ 1034 h 62"/>
                <a:gd name="T16" fmla="+- 0 461 420"/>
                <a:gd name="T17" fmla="*/ T16 w 42"/>
                <a:gd name="T18" fmla="+- 0 1026 994"/>
                <a:gd name="T19" fmla="*/ 1026 h 62"/>
                <a:gd name="T20" fmla="+- 0 439 420"/>
                <a:gd name="T21" fmla="*/ T20 w 42"/>
                <a:gd name="T22" fmla="+- 0 1003 994"/>
                <a:gd name="T23" fmla="*/ 1003 h 62"/>
                <a:gd name="T24" fmla="+- 0 420 420"/>
                <a:gd name="T25" fmla="*/ T24 w 42"/>
                <a:gd name="T26" fmla="+- 0 994 994"/>
                <a:gd name="T27" fmla="*/ 994 h 6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42" h="62">
                  <a:moveTo>
                    <a:pt x="0" y="0"/>
                  </a:moveTo>
                  <a:lnTo>
                    <a:pt x="0" y="61"/>
                  </a:lnTo>
                  <a:lnTo>
                    <a:pt x="7" y="58"/>
                  </a:lnTo>
                  <a:lnTo>
                    <a:pt x="32" y="40"/>
                  </a:lnTo>
                  <a:lnTo>
                    <a:pt x="41" y="32"/>
                  </a:lnTo>
                  <a:lnTo>
                    <a:pt x="19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77"/>
            <p:cNvSpPr>
              <a:spLocks/>
            </p:cNvSpPr>
            <p:nvPr/>
          </p:nvSpPr>
          <p:spPr bwMode="auto">
            <a:xfrm>
              <a:off x="420" y="420"/>
              <a:ext cx="43" cy="6"/>
            </a:xfrm>
            <a:custGeom>
              <a:avLst/>
              <a:gdLst>
                <a:gd name="T0" fmla="+- 0 463 420"/>
                <a:gd name="T1" fmla="*/ T0 w 43"/>
                <a:gd name="T2" fmla="+- 0 420 420"/>
                <a:gd name="T3" fmla="*/ 420 h 6"/>
                <a:gd name="T4" fmla="+- 0 420 420"/>
                <a:gd name="T5" fmla="*/ T4 w 43"/>
                <a:gd name="T6" fmla="+- 0 420 420"/>
                <a:gd name="T7" fmla="*/ 420 h 6"/>
                <a:gd name="T8" fmla="+- 0 420 420"/>
                <a:gd name="T9" fmla="*/ T8 w 43"/>
                <a:gd name="T10" fmla="+- 0 425 420"/>
                <a:gd name="T11" fmla="*/ 425 h 6"/>
                <a:gd name="T12" fmla="+- 0 463 420"/>
                <a:gd name="T13" fmla="*/ T12 w 43"/>
                <a:gd name="T14" fmla="+- 0 420 420"/>
                <a:gd name="T15" fmla="*/ 420 h 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43" h="6">
                  <a:moveTo>
                    <a:pt x="43" y="0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02" name="Picture 78"/>
            <p:cNvPicPr>
              <a:picLocks noChangeAspect="1" noChangeArrowheads="1"/>
            </p:cNvPicPr>
            <p:nvPr/>
          </p:nvPicPr>
          <p:blipFill>
            <a:blip r:embed="rId4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0" y="632"/>
              <a:ext cx="110" cy="1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Freeform 79"/>
            <p:cNvSpPr>
              <a:spLocks/>
            </p:cNvSpPr>
            <p:nvPr/>
          </p:nvSpPr>
          <p:spPr bwMode="auto">
            <a:xfrm>
              <a:off x="1593" y="634"/>
              <a:ext cx="201" cy="55"/>
            </a:xfrm>
            <a:custGeom>
              <a:avLst/>
              <a:gdLst>
                <a:gd name="T0" fmla="+- 0 1794 1594"/>
                <a:gd name="T1" fmla="*/ T0 w 201"/>
                <a:gd name="T2" fmla="+- 0 689 635"/>
                <a:gd name="T3" fmla="*/ 689 h 55"/>
                <a:gd name="T4" fmla="+- 0 1731 1594"/>
                <a:gd name="T5" fmla="*/ T4 w 201"/>
                <a:gd name="T6" fmla="+- 0 646 635"/>
                <a:gd name="T7" fmla="*/ 646 h 55"/>
                <a:gd name="T8" fmla="+- 0 1665 1594"/>
                <a:gd name="T9" fmla="*/ T8 w 201"/>
                <a:gd name="T10" fmla="+- 0 635 635"/>
                <a:gd name="T11" fmla="*/ 635 h 55"/>
                <a:gd name="T12" fmla="+- 0 1648 1594"/>
                <a:gd name="T13" fmla="*/ T12 w 201"/>
                <a:gd name="T14" fmla="+- 0 635 635"/>
                <a:gd name="T15" fmla="*/ 635 h 55"/>
                <a:gd name="T16" fmla="+- 0 1594 1594"/>
                <a:gd name="T17" fmla="*/ T16 w 201"/>
                <a:gd name="T18" fmla="+- 0 645 635"/>
                <a:gd name="T19" fmla="*/ 645 h 55"/>
                <a:gd name="T20" fmla="+- 0 1637 1594"/>
                <a:gd name="T21" fmla="*/ T20 w 201"/>
                <a:gd name="T22" fmla="+- 0 669 635"/>
                <a:gd name="T23" fmla="*/ 669 h 55"/>
                <a:gd name="T24" fmla="+- 0 1687 1594"/>
                <a:gd name="T25" fmla="*/ T24 w 201"/>
                <a:gd name="T26" fmla="+- 0 682 635"/>
                <a:gd name="T27" fmla="*/ 682 h 55"/>
                <a:gd name="T28" fmla="+- 0 1736 1594"/>
                <a:gd name="T29" fmla="*/ T28 w 201"/>
                <a:gd name="T30" fmla="+- 0 688 635"/>
                <a:gd name="T31" fmla="*/ 688 h 55"/>
                <a:gd name="T32" fmla="+- 0 1774 1594"/>
                <a:gd name="T33" fmla="*/ T32 w 201"/>
                <a:gd name="T34" fmla="+- 0 690 635"/>
                <a:gd name="T35" fmla="*/ 690 h 55"/>
                <a:gd name="T36" fmla="+- 0 1780 1594"/>
                <a:gd name="T37" fmla="*/ T36 w 201"/>
                <a:gd name="T38" fmla="+- 0 690 635"/>
                <a:gd name="T39" fmla="*/ 690 h 55"/>
                <a:gd name="T40" fmla="+- 0 1785 1594"/>
                <a:gd name="T41" fmla="*/ T40 w 201"/>
                <a:gd name="T42" fmla="+- 0 690 635"/>
                <a:gd name="T43" fmla="*/ 690 h 55"/>
                <a:gd name="T44" fmla="+- 0 1788 1594"/>
                <a:gd name="T45" fmla="*/ T44 w 201"/>
                <a:gd name="T46" fmla="+- 0 690 635"/>
                <a:gd name="T47" fmla="*/ 690 h 55"/>
                <a:gd name="T48" fmla="+- 0 1792 1594"/>
                <a:gd name="T49" fmla="*/ T48 w 201"/>
                <a:gd name="T50" fmla="+- 0 689 635"/>
                <a:gd name="T51" fmla="*/ 689 h 55"/>
                <a:gd name="T52" fmla="+- 0 1794 1594"/>
                <a:gd name="T53" fmla="*/ T52 w 201"/>
                <a:gd name="T54" fmla="+- 0 689 635"/>
                <a:gd name="T55" fmla="*/ 689 h 5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</a:cxnLst>
              <a:rect l="0" t="0" r="r" b="b"/>
              <a:pathLst>
                <a:path w="201" h="55">
                  <a:moveTo>
                    <a:pt x="200" y="54"/>
                  </a:moveTo>
                  <a:lnTo>
                    <a:pt x="137" y="11"/>
                  </a:lnTo>
                  <a:lnTo>
                    <a:pt x="71" y="0"/>
                  </a:lnTo>
                  <a:lnTo>
                    <a:pt x="54" y="0"/>
                  </a:lnTo>
                  <a:lnTo>
                    <a:pt x="0" y="10"/>
                  </a:lnTo>
                  <a:lnTo>
                    <a:pt x="43" y="34"/>
                  </a:lnTo>
                  <a:lnTo>
                    <a:pt x="93" y="47"/>
                  </a:lnTo>
                  <a:lnTo>
                    <a:pt x="142" y="53"/>
                  </a:lnTo>
                  <a:lnTo>
                    <a:pt x="180" y="55"/>
                  </a:lnTo>
                  <a:lnTo>
                    <a:pt x="186" y="55"/>
                  </a:lnTo>
                  <a:lnTo>
                    <a:pt x="191" y="55"/>
                  </a:lnTo>
                  <a:lnTo>
                    <a:pt x="194" y="55"/>
                  </a:lnTo>
                  <a:lnTo>
                    <a:pt x="198" y="54"/>
                  </a:lnTo>
                  <a:lnTo>
                    <a:pt x="200" y="54"/>
                  </a:lnTo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AutoShape 80"/>
            <p:cNvSpPr>
              <a:spLocks/>
            </p:cNvSpPr>
            <p:nvPr/>
          </p:nvSpPr>
          <p:spPr bwMode="auto">
            <a:xfrm>
              <a:off x="1382" y="813"/>
              <a:ext cx="194" cy="621"/>
            </a:xfrm>
            <a:custGeom>
              <a:avLst/>
              <a:gdLst>
                <a:gd name="T0" fmla="+- 0 1528 1383"/>
                <a:gd name="T1" fmla="*/ T0 w 194"/>
                <a:gd name="T2" fmla="+- 0 1344 814"/>
                <a:gd name="T3" fmla="*/ 1344 h 621"/>
                <a:gd name="T4" fmla="+- 0 1516 1383"/>
                <a:gd name="T5" fmla="*/ T4 w 194"/>
                <a:gd name="T6" fmla="+- 0 1330 814"/>
                <a:gd name="T7" fmla="*/ 1330 h 621"/>
                <a:gd name="T8" fmla="+- 0 1502 1383"/>
                <a:gd name="T9" fmla="*/ T8 w 194"/>
                <a:gd name="T10" fmla="+- 0 1329 814"/>
                <a:gd name="T11" fmla="*/ 1329 h 621"/>
                <a:gd name="T12" fmla="+- 0 1426 1383"/>
                <a:gd name="T13" fmla="*/ T12 w 194"/>
                <a:gd name="T14" fmla="+- 0 1348 814"/>
                <a:gd name="T15" fmla="*/ 1348 h 621"/>
                <a:gd name="T16" fmla="+- 0 1384 1383"/>
                <a:gd name="T17" fmla="*/ T16 w 194"/>
                <a:gd name="T18" fmla="+- 0 1368 814"/>
                <a:gd name="T19" fmla="*/ 1368 h 621"/>
                <a:gd name="T20" fmla="+- 0 1384 1383"/>
                <a:gd name="T21" fmla="*/ T20 w 194"/>
                <a:gd name="T22" fmla="+- 0 1401 814"/>
                <a:gd name="T23" fmla="*/ 1401 h 621"/>
                <a:gd name="T24" fmla="+- 0 1391 1383"/>
                <a:gd name="T25" fmla="*/ T24 w 194"/>
                <a:gd name="T26" fmla="+- 0 1434 814"/>
                <a:gd name="T27" fmla="*/ 1434 h 621"/>
                <a:gd name="T28" fmla="+- 0 1427 1383"/>
                <a:gd name="T29" fmla="*/ T28 w 194"/>
                <a:gd name="T30" fmla="+- 0 1417 814"/>
                <a:gd name="T31" fmla="*/ 1417 h 621"/>
                <a:gd name="T32" fmla="+- 0 1484 1383"/>
                <a:gd name="T33" fmla="*/ T32 w 194"/>
                <a:gd name="T34" fmla="+- 0 1382 814"/>
                <a:gd name="T35" fmla="*/ 1382 h 621"/>
                <a:gd name="T36" fmla="+- 0 1510 1383"/>
                <a:gd name="T37" fmla="*/ T36 w 194"/>
                <a:gd name="T38" fmla="+- 0 1369 814"/>
                <a:gd name="T39" fmla="*/ 1369 h 621"/>
                <a:gd name="T40" fmla="+- 0 1537 1383"/>
                <a:gd name="T41" fmla="*/ T40 w 194"/>
                <a:gd name="T42" fmla="+- 0 1362 814"/>
                <a:gd name="T43" fmla="*/ 1362 h 621"/>
                <a:gd name="T44" fmla="+- 0 1488 1383"/>
                <a:gd name="T45" fmla="*/ T44 w 194"/>
                <a:gd name="T46" fmla="+- 0 1189 814"/>
                <a:gd name="T47" fmla="*/ 1189 h 621"/>
                <a:gd name="T48" fmla="+- 0 1486 1383"/>
                <a:gd name="T49" fmla="*/ T48 w 194"/>
                <a:gd name="T50" fmla="+- 0 1189 814"/>
                <a:gd name="T51" fmla="*/ 1189 h 621"/>
                <a:gd name="T52" fmla="+- 0 1460 1383"/>
                <a:gd name="T53" fmla="*/ T52 w 194"/>
                <a:gd name="T54" fmla="+- 0 1200 814"/>
                <a:gd name="T55" fmla="*/ 1200 h 621"/>
                <a:gd name="T56" fmla="+- 0 1398 1383"/>
                <a:gd name="T57" fmla="*/ T56 w 194"/>
                <a:gd name="T58" fmla="+- 0 1250 814"/>
                <a:gd name="T59" fmla="*/ 1250 h 621"/>
                <a:gd name="T60" fmla="+- 0 1389 1383"/>
                <a:gd name="T61" fmla="*/ T60 w 194"/>
                <a:gd name="T62" fmla="+- 0 1264 814"/>
                <a:gd name="T63" fmla="*/ 1264 h 621"/>
                <a:gd name="T64" fmla="+- 0 1396 1383"/>
                <a:gd name="T65" fmla="*/ T64 w 194"/>
                <a:gd name="T66" fmla="+- 0 1268 814"/>
                <a:gd name="T67" fmla="*/ 1268 h 621"/>
                <a:gd name="T68" fmla="+- 0 1413 1383"/>
                <a:gd name="T69" fmla="*/ T68 w 194"/>
                <a:gd name="T70" fmla="+- 0 1271 814"/>
                <a:gd name="T71" fmla="*/ 1271 h 621"/>
                <a:gd name="T72" fmla="+- 0 1422 1383"/>
                <a:gd name="T73" fmla="*/ T72 w 194"/>
                <a:gd name="T74" fmla="+- 0 1272 814"/>
                <a:gd name="T75" fmla="*/ 1272 h 621"/>
                <a:gd name="T76" fmla="+- 0 1417 1383"/>
                <a:gd name="T77" fmla="*/ T76 w 194"/>
                <a:gd name="T78" fmla="+- 0 1273 814"/>
                <a:gd name="T79" fmla="*/ 1273 h 621"/>
                <a:gd name="T80" fmla="+- 0 1428 1383"/>
                <a:gd name="T81" fmla="*/ T80 w 194"/>
                <a:gd name="T82" fmla="+- 0 1274 814"/>
                <a:gd name="T83" fmla="*/ 1274 h 621"/>
                <a:gd name="T84" fmla="+- 0 1445 1383"/>
                <a:gd name="T85" fmla="*/ T84 w 194"/>
                <a:gd name="T86" fmla="+- 0 1274 814"/>
                <a:gd name="T87" fmla="*/ 1274 h 621"/>
                <a:gd name="T88" fmla="+- 0 1470 1383"/>
                <a:gd name="T89" fmla="*/ T88 w 194"/>
                <a:gd name="T90" fmla="+- 0 1271 814"/>
                <a:gd name="T91" fmla="*/ 1271 h 621"/>
                <a:gd name="T92" fmla="+- 0 1482 1383"/>
                <a:gd name="T93" fmla="*/ T92 w 194"/>
                <a:gd name="T94" fmla="+- 0 1268 814"/>
                <a:gd name="T95" fmla="*/ 1268 h 621"/>
                <a:gd name="T96" fmla="+- 0 1517 1383"/>
                <a:gd name="T97" fmla="*/ T96 w 194"/>
                <a:gd name="T98" fmla="+- 0 1260 814"/>
                <a:gd name="T99" fmla="*/ 1260 h 621"/>
                <a:gd name="T100" fmla="+- 0 1539 1383"/>
                <a:gd name="T101" fmla="*/ T100 w 194"/>
                <a:gd name="T102" fmla="+- 0 1253 814"/>
                <a:gd name="T103" fmla="*/ 1253 h 621"/>
                <a:gd name="T104" fmla="+- 0 1577 1383"/>
                <a:gd name="T105" fmla="*/ T104 w 194"/>
                <a:gd name="T106" fmla="+- 0 876 814"/>
                <a:gd name="T107" fmla="*/ 876 h 621"/>
                <a:gd name="T108" fmla="+- 0 1514 1383"/>
                <a:gd name="T109" fmla="*/ T108 w 194"/>
                <a:gd name="T110" fmla="+- 0 821 814"/>
                <a:gd name="T111" fmla="*/ 821 h 621"/>
                <a:gd name="T112" fmla="+- 0 1474 1383"/>
                <a:gd name="T113" fmla="*/ T112 w 194"/>
                <a:gd name="T114" fmla="+- 0 814 814"/>
                <a:gd name="T115" fmla="*/ 814 h 621"/>
                <a:gd name="T116" fmla="+- 0 1469 1383"/>
                <a:gd name="T117" fmla="*/ T116 w 194"/>
                <a:gd name="T118" fmla="+- 0 814 814"/>
                <a:gd name="T119" fmla="*/ 814 h 621"/>
                <a:gd name="T120" fmla="+- 0 1486 1383"/>
                <a:gd name="T121" fmla="*/ T120 w 194"/>
                <a:gd name="T122" fmla="+- 0 854 814"/>
                <a:gd name="T123" fmla="*/ 854 h 621"/>
                <a:gd name="T124" fmla="+- 0 1530 1383"/>
                <a:gd name="T125" fmla="*/ T124 w 194"/>
                <a:gd name="T126" fmla="+- 0 886 814"/>
                <a:gd name="T127" fmla="*/ 886 h 621"/>
                <a:gd name="T128" fmla="+- 0 1577 1383"/>
                <a:gd name="T129" fmla="*/ T128 w 194"/>
                <a:gd name="T130" fmla="+- 0 876 814"/>
                <a:gd name="T131" fmla="*/ 876 h 62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</a:cxnLst>
              <a:rect l="0" t="0" r="r" b="b"/>
              <a:pathLst>
                <a:path w="194" h="621">
                  <a:moveTo>
                    <a:pt x="154" y="548"/>
                  </a:moveTo>
                  <a:lnTo>
                    <a:pt x="145" y="530"/>
                  </a:lnTo>
                  <a:lnTo>
                    <a:pt x="138" y="519"/>
                  </a:lnTo>
                  <a:lnTo>
                    <a:pt x="133" y="516"/>
                  </a:lnTo>
                  <a:lnTo>
                    <a:pt x="126" y="515"/>
                  </a:lnTo>
                  <a:lnTo>
                    <a:pt x="119" y="515"/>
                  </a:lnTo>
                  <a:lnTo>
                    <a:pt x="81" y="521"/>
                  </a:lnTo>
                  <a:lnTo>
                    <a:pt x="43" y="534"/>
                  </a:lnTo>
                  <a:lnTo>
                    <a:pt x="13" y="548"/>
                  </a:lnTo>
                  <a:lnTo>
                    <a:pt x="1" y="554"/>
                  </a:lnTo>
                  <a:lnTo>
                    <a:pt x="0" y="571"/>
                  </a:lnTo>
                  <a:lnTo>
                    <a:pt x="1" y="587"/>
                  </a:lnTo>
                  <a:lnTo>
                    <a:pt x="4" y="604"/>
                  </a:lnTo>
                  <a:lnTo>
                    <a:pt x="8" y="620"/>
                  </a:lnTo>
                  <a:lnTo>
                    <a:pt x="24" y="613"/>
                  </a:lnTo>
                  <a:lnTo>
                    <a:pt x="44" y="603"/>
                  </a:lnTo>
                  <a:lnTo>
                    <a:pt x="70" y="588"/>
                  </a:lnTo>
                  <a:lnTo>
                    <a:pt x="101" y="568"/>
                  </a:lnTo>
                  <a:lnTo>
                    <a:pt x="113" y="561"/>
                  </a:lnTo>
                  <a:lnTo>
                    <a:pt x="127" y="555"/>
                  </a:lnTo>
                  <a:lnTo>
                    <a:pt x="140" y="551"/>
                  </a:lnTo>
                  <a:lnTo>
                    <a:pt x="154" y="548"/>
                  </a:lnTo>
                  <a:moveTo>
                    <a:pt x="160" y="437"/>
                  </a:moveTo>
                  <a:lnTo>
                    <a:pt x="105" y="375"/>
                  </a:lnTo>
                  <a:lnTo>
                    <a:pt x="104" y="375"/>
                  </a:lnTo>
                  <a:lnTo>
                    <a:pt x="103" y="375"/>
                  </a:lnTo>
                  <a:lnTo>
                    <a:pt x="102" y="375"/>
                  </a:lnTo>
                  <a:lnTo>
                    <a:pt x="77" y="386"/>
                  </a:lnTo>
                  <a:lnTo>
                    <a:pt x="44" y="411"/>
                  </a:lnTo>
                  <a:lnTo>
                    <a:pt x="15" y="436"/>
                  </a:lnTo>
                  <a:lnTo>
                    <a:pt x="2" y="447"/>
                  </a:lnTo>
                  <a:lnTo>
                    <a:pt x="6" y="450"/>
                  </a:lnTo>
                  <a:lnTo>
                    <a:pt x="9" y="452"/>
                  </a:lnTo>
                  <a:lnTo>
                    <a:pt x="13" y="454"/>
                  </a:lnTo>
                  <a:lnTo>
                    <a:pt x="21" y="455"/>
                  </a:lnTo>
                  <a:lnTo>
                    <a:pt x="30" y="457"/>
                  </a:lnTo>
                  <a:lnTo>
                    <a:pt x="38" y="458"/>
                  </a:lnTo>
                  <a:lnTo>
                    <a:pt x="39" y="458"/>
                  </a:lnTo>
                  <a:lnTo>
                    <a:pt x="35" y="459"/>
                  </a:lnTo>
                  <a:lnTo>
                    <a:pt x="34" y="459"/>
                  </a:lnTo>
                  <a:lnTo>
                    <a:pt x="39" y="460"/>
                  </a:lnTo>
                  <a:lnTo>
                    <a:pt x="45" y="460"/>
                  </a:lnTo>
                  <a:lnTo>
                    <a:pt x="50" y="460"/>
                  </a:lnTo>
                  <a:lnTo>
                    <a:pt x="62" y="460"/>
                  </a:lnTo>
                  <a:lnTo>
                    <a:pt x="75" y="458"/>
                  </a:lnTo>
                  <a:lnTo>
                    <a:pt x="87" y="457"/>
                  </a:lnTo>
                  <a:lnTo>
                    <a:pt x="99" y="454"/>
                  </a:lnTo>
                  <a:lnTo>
                    <a:pt x="123" y="449"/>
                  </a:lnTo>
                  <a:lnTo>
                    <a:pt x="134" y="446"/>
                  </a:lnTo>
                  <a:lnTo>
                    <a:pt x="142" y="443"/>
                  </a:lnTo>
                  <a:lnTo>
                    <a:pt x="156" y="439"/>
                  </a:lnTo>
                  <a:lnTo>
                    <a:pt x="160" y="437"/>
                  </a:lnTo>
                  <a:moveTo>
                    <a:pt x="194" y="62"/>
                  </a:moveTo>
                  <a:lnTo>
                    <a:pt x="155" y="26"/>
                  </a:lnTo>
                  <a:lnTo>
                    <a:pt x="131" y="7"/>
                  </a:lnTo>
                  <a:lnTo>
                    <a:pt x="113" y="1"/>
                  </a:lnTo>
                  <a:lnTo>
                    <a:pt x="91" y="0"/>
                  </a:lnTo>
                  <a:lnTo>
                    <a:pt x="89" y="0"/>
                  </a:lnTo>
                  <a:lnTo>
                    <a:pt x="86" y="0"/>
                  </a:lnTo>
                  <a:lnTo>
                    <a:pt x="84" y="1"/>
                  </a:lnTo>
                  <a:lnTo>
                    <a:pt x="103" y="40"/>
                  </a:lnTo>
                  <a:lnTo>
                    <a:pt x="120" y="62"/>
                  </a:lnTo>
                  <a:lnTo>
                    <a:pt x="147" y="72"/>
                  </a:lnTo>
                  <a:lnTo>
                    <a:pt x="191" y="79"/>
                  </a:lnTo>
                  <a:lnTo>
                    <a:pt x="194" y="62"/>
                  </a:lnTo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1"/>
            <p:cNvSpPr>
              <a:spLocks/>
            </p:cNvSpPr>
            <p:nvPr/>
          </p:nvSpPr>
          <p:spPr bwMode="auto">
            <a:xfrm>
              <a:off x="1571" y="1489"/>
              <a:ext cx="3" cy="31"/>
            </a:xfrm>
            <a:custGeom>
              <a:avLst/>
              <a:gdLst>
                <a:gd name="T0" fmla="+- 0 1573 1572"/>
                <a:gd name="T1" fmla="*/ T0 w 3"/>
                <a:gd name="T2" fmla="+- 0 1489 1489"/>
                <a:gd name="T3" fmla="*/ 1489 h 31"/>
                <a:gd name="T4" fmla="+- 0 1573 1572"/>
                <a:gd name="T5" fmla="*/ T4 w 3"/>
                <a:gd name="T6" fmla="+- 0 1501 1489"/>
                <a:gd name="T7" fmla="*/ 1501 h 31"/>
                <a:gd name="T8" fmla="+- 0 1573 1572"/>
                <a:gd name="T9" fmla="*/ T8 w 3"/>
                <a:gd name="T10" fmla="+- 0 1511 1489"/>
                <a:gd name="T11" fmla="*/ 1511 h 31"/>
                <a:gd name="T12" fmla="+- 0 1572 1572"/>
                <a:gd name="T13" fmla="*/ T12 w 3"/>
                <a:gd name="T14" fmla="+- 0 1520 1489"/>
                <a:gd name="T15" fmla="*/ 1520 h 31"/>
                <a:gd name="T16" fmla="+- 0 1572 1572"/>
                <a:gd name="T17" fmla="*/ T16 w 3"/>
                <a:gd name="T18" fmla="+- 0 1520 1489"/>
                <a:gd name="T19" fmla="*/ 1520 h 31"/>
                <a:gd name="T20" fmla="+- 0 1573 1572"/>
                <a:gd name="T21" fmla="*/ T20 w 3"/>
                <a:gd name="T22" fmla="+- 0 1510 1489"/>
                <a:gd name="T23" fmla="*/ 1510 h 31"/>
                <a:gd name="T24" fmla="+- 0 1574 1572"/>
                <a:gd name="T25" fmla="*/ T24 w 3"/>
                <a:gd name="T26" fmla="+- 0 1499 1489"/>
                <a:gd name="T27" fmla="*/ 1499 h 31"/>
                <a:gd name="T28" fmla="+- 0 1573 1572"/>
                <a:gd name="T29" fmla="*/ T28 w 3"/>
                <a:gd name="T30" fmla="+- 0 1489 1489"/>
                <a:gd name="T31" fmla="*/ 1489 h 3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3" h="31">
                  <a:moveTo>
                    <a:pt x="1" y="0"/>
                  </a:moveTo>
                  <a:lnTo>
                    <a:pt x="1" y="12"/>
                  </a:lnTo>
                  <a:lnTo>
                    <a:pt x="1" y="22"/>
                  </a:lnTo>
                  <a:lnTo>
                    <a:pt x="0" y="31"/>
                  </a:lnTo>
                  <a:lnTo>
                    <a:pt x="1" y="21"/>
                  </a:lnTo>
                  <a:lnTo>
                    <a:pt x="2" y="1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82"/>
            <p:cNvSpPr>
              <a:spLocks/>
            </p:cNvSpPr>
            <p:nvPr/>
          </p:nvSpPr>
          <p:spPr bwMode="auto">
            <a:xfrm>
              <a:off x="1407" y="1396"/>
              <a:ext cx="167" cy="124"/>
            </a:xfrm>
            <a:custGeom>
              <a:avLst/>
              <a:gdLst>
                <a:gd name="T0" fmla="+- 0 1552 1407"/>
                <a:gd name="T1" fmla="*/ T0 w 167"/>
                <a:gd name="T2" fmla="+- 0 1396 1396"/>
                <a:gd name="T3" fmla="*/ 1396 h 124"/>
                <a:gd name="T4" fmla="+- 0 1460 1407"/>
                <a:gd name="T5" fmla="*/ T4 w 167"/>
                <a:gd name="T6" fmla="+- 0 1430 1396"/>
                <a:gd name="T7" fmla="*/ 1430 h 124"/>
                <a:gd name="T8" fmla="+- 0 1407 1407"/>
                <a:gd name="T9" fmla="*/ T8 w 167"/>
                <a:gd name="T10" fmla="+- 0 1456 1396"/>
                <a:gd name="T11" fmla="*/ 1456 h 124"/>
                <a:gd name="T12" fmla="+- 0 1572 1407"/>
                <a:gd name="T13" fmla="*/ T12 w 167"/>
                <a:gd name="T14" fmla="+- 0 1520 1396"/>
                <a:gd name="T15" fmla="*/ 1520 h 124"/>
                <a:gd name="T16" fmla="+- 0 1573 1407"/>
                <a:gd name="T17" fmla="*/ T16 w 167"/>
                <a:gd name="T18" fmla="+- 0 1511 1396"/>
                <a:gd name="T19" fmla="*/ 1511 h 124"/>
                <a:gd name="T20" fmla="+- 0 1573 1407"/>
                <a:gd name="T21" fmla="*/ T20 w 167"/>
                <a:gd name="T22" fmla="+- 0 1501 1396"/>
                <a:gd name="T23" fmla="*/ 1501 h 124"/>
                <a:gd name="T24" fmla="+- 0 1573 1407"/>
                <a:gd name="T25" fmla="*/ T24 w 167"/>
                <a:gd name="T26" fmla="+- 0 1489 1396"/>
                <a:gd name="T27" fmla="*/ 1489 h 124"/>
                <a:gd name="T28" fmla="+- 0 1571 1407"/>
                <a:gd name="T29" fmla="*/ T28 w 167"/>
                <a:gd name="T30" fmla="+- 0 1464 1396"/>
                <a:gd name="T31" fmla="*/ 1464 h 124"/>
                <a:gd name="T32" fmla="+- 0 1566 1407"/>
                <a:gd name="T33" fmla="*/ T32 w 167"/>
                <a:gd name="T34" fmla="+- 0 1440 1396"/>
                <a:gd name="T35" fmla="*/ 1440 h 124"/>
                <a:gd name="T36" fmla="+- 0 1560 1407"/>
                <a:gd name="T37" fmla="*/ T36 w 167"/>
                <a:gd name="T38" fmla="+- 0 1417 1396"/>
                <a:gd name="T39" fmla="*/ 1417 h 124"/>
                <a:gd name="T40" fmla="+- 0 1552 1407"/>
                <a:gd name="T41" fmla="*/ T40 w 167"/>
                <a:gd name="T42" fmla="+- 0 1396 1396"/>
                <a:gd name="T43" fmla="*/ 1396 h 12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</a:cxnLst>
              <a:rect l="0" t="0" r="r" b="b"/>
              <a:pathLst>
                <a:path w="167" h="124">
                  <a:moveTo>
                    <a:pt x="145" y="0"/>
                  </a:moveTo>
                  <a:lnTo>
                    <a:pt x="53" y="34"/>
                  </a:lnTo>
                  <a:lnTo>
                    <a:pt x="0" y="60"/>
                  </a:lnTo>
                  <a:lnTo>
                    <a:pt x="165" y="124"/>
                  </a:lnTo>
                  <a:lnTo>
                    <a:pt x="166" y="115"/>
                  </a:lnTo>
                  <a:lnTo>
                    <a:pt x="166" y="105"/>
                  </a:lnTo>
                  <a:lnTo>
                    <a:pt x="166" y="93"/>
                  </a:lnTo>
                  <a:lnTo>
                    <a:pt x="164" y="68"/>
                  </a:lnTo>
                  <a:lnTo>
                    <a:pt x="159" y="44"/>
                  </a:lnTo>
                  <a:lnTo>
                    <a:pt x="153" y="21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83"/>
            <p:cNvSpPr>
              <a:spLocks/>
            </p:cNvSpPr>
            <p:nvPr/>
          </p:nvSpPr>
          <p:spPr bwMode="auto">
            <a:xfrm>
              <a:off x="1799" y="1649"/>
              <a:ext cx="25" cy="39"/>
            </a:xfrm>
            <a:custGeom>
              <a:avLst/>
              <a:gdLst>
                <a:gd name="T0" fmla="+- 0 1799 1799"/>
                <a:gd name="T1" fmla="*/ T0 w 25"/>
                <a:gd name="T2" fmla="+- 0 1650 1650"/>
                <a:gd name="T3" fmla="*/ 1650 h 39"/>
                <a:gd name="T4" fmla="+- 0 1807 1799"/>
                <a:gd name="T5" fmla="*/ T4 w 25"/>
                <a:gd name="T6" fmla="+- 0 1660 1650"/>
                <a:gd name="T7" fmla="*/ 1660 h 39"/>
                <a:gd name="T8" fmla="+- 0 1814 1799"/>
                <a:gd name="T9" fmla="*/ T8 w 25"/>
                <a:gd name="T10" fmla="+- 0 1670 1650"/>
                <a:gd name="T11" fmla="*/ 1670 h 39"/>
                <a:gd name="T12" fmla="+- 0 1819 1799"/>
                <a:gd name="T13" fmla="*/ T12 w 25"/>
                <a:gd name="T14" fmla="+- 0 1680 1650"/>
                <a:gd name="T15" fmla="*/ 1680 h 39"/>
                <a:gd name="T16" fmla="+- 0 1824 1799"/>
                <a:gd name="T17" fmla="*/ T16 w 25"/>
                <a:gd name="T18" fmla="+- 0 1688 1650"/>
                <a:gd name="T19" fmla="*/ 1688 h 39"/>
                <a:gd name="T20" fmla="+- 0 1819 1799"/>
                <a:gd name="T21" fmla="*/ T20 w 25"/>
                <a:gd name="T22" fmla="+- 0 1678 1650"/>
                <a:gd name="T23" fmla="*/ 1678 h 39"/>
                <a:gd name="T24" fmla="+- 0 1813 1799"/>
                <a:gd name="T25" fmla="*/ T24 w 25"/>
                <a:gd name="T26" fmla="+- 0 1668 1650"/>
                <a:gd name="T27" fmla="*/ 1668 h 39"/>
                <a:gd name="T28" fmla="+- 0 1806 1799"/>
                <a:gd name="T29" fmla="*/ T28 w 25"/>
                <a:gd name="T30" fmla="+- 0 1659 1650"/>
                <a:gd name="T31" fmla="*/ 1659 h 39"/>
                <a:gd name="T32" fmla="+- 0 1799 1799"/>
                <a:gd name="T33" fmla="*/ T32 w 25"/>
                <a:gd name="T34" fmla="+- 0 1650 1650"/>
                <a:gd name="T35" fmla="*/ 1650 h 3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</a:cxnLst>
              <a:rect l="0" t="0" r="r" b="b"/>
              <a:pathLst>
                <a:path w="25" h="39">
                  <a:moveTo>
                    <a:pt x="0" y="0"/>
                  </a:moveTo>
                  <a:lnTo>
                    <a:pt x="8" y="10"/>
                  </a:lnTo>
                  <a:lnTo>
                    <a:pt x="15" y="20"/>
                  </a:lnTo>
                  <a:lnTo>
                    <a:pt x="20" y="30"/>
                  </a:lnTo>
                  <a:lnTo>
                    <a:pt x="25" y="38"/>
                  </a:lnTo>
                  <a:lnTo>
                    <a:pt x="20" y="28"/>
                  </a:lnTo>
                  <a:lnTo>
                    <a:pt x="14" y="18"/>
                  </a:lnTo>
                  <a:lnTo>
                    <a:pt x="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AutoShape 84"/>
            <p:cNvSpPr>
              <a:spLocks/>
            </p:cNvSpPr>
            <p:nvPr/>
          </p:nvSpPr>
          <p:spPr bwMode="auto">
            <a:xfrm>
              <a:off x="1440" y="1522"/>
              <a:ext cx="396" cy="308"/>
            </a:xfrm>
            <a:custGeom>
              <a:avLst/>
              <a:gdLst>
                <a:gd name="T0" fmla="+- 0 1495 1441"/>
                <a:gd name="T1" fmla="*/ T0 w 396"/>
                <a:gd name="T2" fmla="+- 0 1769 1522"/>
                <a:gd name="T3" fmla="*/ 1769 h 308"/>
                <a:gd name="T4" fmla="+- 0 1491 1441"/>
                <a:gd name="T5" fmla="*/ T4 w 396"/>
                <a:gd name="T6" fmla="+- 0 1762 1522"/>
                <a:gd name="T7" fmla="*/ 1762 h 308"/>
                <a:gd name="T8" fmla="+- 0 1487 1441"/>
                <a:gd name="T9" fmla="*/ T8 w 396"/>
                <a:gd name="T10" fmla="+- 0 1756 1522"/>
                <a:gd name="T11" fmla="*/ 1756 h 308"/>
                <a:gd name="T12" fmla="+- 0 1481 1441"/>
                <a:gd name="T13" fmla="*/ T12 w 396"/>
                <a:gd name="T14" fmla="+- 0 1745 1522"/>
                <a:gd name="T15" fmla="*/ 1745 h 308"/>
                <a:gd name="T16" fmla="+- 0 1478 1441"/>
                <a:gd name="T17" fmla="*/ T16 w 396"/>
                <a:gd name="T18" fmla="+- 0 1759 1522"/>
                <a:gd name="T19" fmla="*/ 1759 h 308"/>
                <a:gd name="T20" fmla="+- 0 1477 1441"/>
                <a:gd name="T21" fmla="*/ T20 w 396"/>
                <a:gd name="T22" fmla="+- 0 1767 1522"/>
                <a:gd name="T23" fmla="*/ 1767 h 308"/>
                <a:gd name="T24" fmla="+- 0 1483 1441"/>
                <a:gd name="T25" fmla="*/ T24 w 396"/>
                <a:gd name="T26" fmla="+- 0 1767 1522"/>
                <a:gd name="T27" fmla="*/ 1767 h 308"/>
                <a:gd name="T28" fmla="+- 0 1489 1441"/>
                <a:gd name="T29" fmla="*/ T28 w 396"/>
                <a:gd name="T30" fmla="+- 0 1768 1522"/>
                <a:gd name="T31" fmla="*/ 1768 h 308"/>
                <a:gd name="T32" fmla="+- 0 1495 1441"/>
                <a:gd name="T33" fmla="*/ T32 w 396"/>
                <a:gd name="T34" fmla="+- 0 1769 1522"/>
                <a:gd name="T35" fmla="*/ 1769 h 308"/>
                <a:gd name="T36" fmla="+- 0 1836 1441"/>
                <a:gd name="T37" fmla="*/ T36 w 396"/>
                <a:gd name="T38" fmla="+- 0 1717 1522"/>
                <a:gd name="T39" fmla="*/ 1717 h 308"/>
                <a:gd name="T40" fmla="+- 0 1832 1441"/>
                <a:gd name="T41" fmla="*/ T40 w 396"/>
                <a:gd name="T42" fmla="+- 0 1707 1522"/>
                <a:gd name="T43" fmla="*/ 1707 h 308"/>
                <a:gd name="T44" fmla="+- 0 1828 1441"/>
                <a:gd name="T45" fmla="*/ T44 w 396"/>
                <a:gd name="T46" fmla="+- 0 1697 1522"/>
                <a:gd name="T47" fmla="*/ 1697 h 308"/>
                <a:gd name="T48" fmla="+- 0 1824 1441"/>
                <a:gd name="T49" fmla="*/ T48 w 396"/>
                <a:gd name="T50" fmla="+- 0 1688 1522"/>
                <a:gd name="T51" fmla="*/ 1688 h 308"/>
                <a:gd name="T52" fmla="+- 0 1819 1441"/>
                <a:gd name="T53" fmla="*/ T52 w 396"/>
                <a:gd name="T54" fmla="+- 0 1680 1522"/>
                <a:gd name="T55" fmla="*/ 1680 h 308"/>
                <a:gd name="T56" fmla="+- 0 1814 1441"/>
                <a:gd name="T57" fmla="*/ T56 w 396"/>
                <a:gd name="T58" fmla="+- 0 1670 1522"/>
                <a:gd name="T59" fmla="*/ 1670 h 308"/>
                <a:gd name="T60" fmla="+- 0 1807 1441"/>
                <a:gd name="T61" fmla="*/ T60 w 396"/>
                <a:gd name="T62" fmla="+- 0 1660 1522"/>
                <a:gd name="T63" fmla="*/ 1660 h 308"/>
                <a:gd name="T64" fmla="+- 0 1799 1441"/>
                <a:gd name="T65" fmla="*/ T64 w 396"/>
                <a:gd name="T66" fmla="+- 0 1650 1522"/>
                <a:gd name="T67" fmla="*/ 1650 h 308"/>
                <a:gd name="T68" fmla="+- 0 1798 1441"/>
                <a:gd name="T69" fmla="*/ T68 w 396"/>
                <a:gd name="T70" fmla="+- 0 1648 1522"/>
                <a:gd name="T71" fmla="*/ 1648 h 308"/>
                <a:gd name="T72" fmla="+- 0 1797 1441"/>
                <a:gd name="T73" fmla="*/ T72 w 396"/>
                <a:gd name="T74" fmla="+- 0 1647 1522"/>
                <a:gd name="T75" fmla="*/ 1647 h 308"/>
                <a:gd name="T76" fmla="+- 0 1706 1441"/>
                <a:gd name="T77" fmla="*/ T76 w 396"/>
                <a:gd name="T78" fmla="+- 0 1621 1522"/>
                <a:gd name="T79" fmla="*/ 1621 h 308"/>
                <a:gd name="T80" fmla="+- 0 1691 1441"/>
                <a:gd name="T81" fmla="*/ T80 w 396"/>
                <a:gd name="T82" fmla="+- 0 1617 1522"/>
                <a:gd name="T83" fmla="*/ 1617 h 308"/>
                <a:gd name="T84" fmla="+- 0 1655 1441"/>
                <a:gd name="T85" fmla="*/ T84 w 396"/>
                <a:gd name="T86" fmla="+- 0 1605 1522"/>
                <a:gd name="T87" fmla="*/ 1605 h 308"/>
                <a:gd name="T88" fmla="+- 0 1558 1441"/>
                <a:gd name="T89" fmla="*/ T88 w 396"/>
                <a:gd name="T90" fmla="+- 0 1567 1522"/>
                <a:gd name="T91" fmla="*/ 1567 h 308"/>
                <a:gd name="T92" fmla="+- 0 1441 1441"/>
                <a:gd name="T93" fmla="*/ T92 w 396"/>
                <a:gd name="T94" fmla="+- 0 1522 1522"/>
                <a:gd name="T95" fmla="*/ 1522 h 308"/>
                <a:gd name="T96" fmla="+- 0 1455 1441"/>
                <a:gd name="T97" fmla="*/ T96 w 396"/>
                <a:gd name="T98" fmla="+- 0 1539 1522"/>
                <a:gd name="T99" fmla="*/ 1539 h 308"/>
                <a:gd name="T100" fmla="+- 0 1469 1441"/>
                <a:gd name="T101" fmla="*/ T100 w 396"/>
                <a:gd name="T102" fmla="+- 0 1555 1522"/>
                <a:gd name="T103" fmla="*/ 1555 h 308"/>
                <a:gd name="T104" fmla="+- 0 1483 1441"/>
                <a:gd name="T105" fmla="*/ T104 w 396"/>
                <a:gd name="T106" fmla="+- 0 1569 1522"/>
                <a:gd name="T107" fmla="*/ 1569 h 308"/>
                <a:gd name="T108" fmla="+- 0 1497 1441"/>
                <a:gd name="T109" fmla="*/ T108 w 396"/>
                <a:gd name="T110" fmla="+- 0 1582 1522"/>
                <a:gd name="T111" fmla="*/ 1582 h 308"/>
                <a:gd name="T112" fmla="+- 0 1504 1441"/>
                <a:gd name="T113" fmla="*/ T112 w 396"/>
                <a:gd name="T114" fmla="+- 0 1588 1522"/>
                <a:gd name="T115" fmla="*/ 1588 h 308"/>
                <a:gd name="T116" fmla="+- 0 1511 1441"/>
                <a:gd name="T117" fmla="*/ T116 w 396"/>
                <a:gd name="T118" fmla="+- 0 1594 1522"/>
                <a:gd name="T119" fmla="*/ 1594 h 308"/>
                <a:gd name="T120" fmla="+- 0 1517 1441"/>
                <a:gd name="T121" fmla="*/ T120 w 396"/>
                <a:gd name="T122" fmla="+- 0 1599 1522"/>
                <a:gd name="T123" fmla="*/ 1599 h 308"/>
                <a:gd name="T124" fmla="+- 0 1532 1441"/>
                <a:gd name="T125" fmla="*/ T124 w 396"/>
                <a:gd name="T126" fmla="+- 0 1612 1522"/>
                <a:gd name="T127" fmla="*/ 1612 h 308"/>
                <a:gd name="T128" fmla="+- 0 1543 1441"/>
                <a:gd name="T129" fmla="*/ T128 w 396"/>
                <a:gd name="T130" fmla="+- 0 1619 1522"/>
                <a:gd name="T131" fmla="*/ 1619 h 308"/>
                <a:gd name="T132" fmla="+- 0 1527 1441"/>
                <a:gd name="T133" fmla="*/ T132 w 396"/>
                <a:gd name="T134" fmla="+- 0 1632 1522"/>
                <a:gd name="T135" fmla="*/ 1632 h 308"/>
                <a:gd name="T136" fmla="+- 0 1514 1441"/>
                <a:gd name="T137" fmla="*/ T136 w 396"/>
                <a:gd name="T138" fmla="+- 0 1650 1522"/>
                <a:gd name="T139" fmla="*/ 1650 h 308"/>
                <a:gd name="T140" fmla="+- 0 1503 1441"/>
                <a:gd name="T141" fmla="*/ T140 w 396"/>
                <a:gd name="T142" fmla="+- 0 1673 1522"/>
                <a:gd name="T143" fmla="*/ 1673 h 308"/>
                <a:gd name="T144" fmla="+- 0 1494 1441"/>
                <a:gd name="T145" fmla="*/ T144 w 396"/>
                <a:gd name="T146" fmla="+- 0 1697 1522"/>
                <a:gd name="T147" fmla="*/ 1697 h 308"/>
                <a:gd name="T148" fmla="+- 0 1511 1441"/>
                <a:gd name="T149" fmla="*/ T148 w 396"/>
                <a:gd name="T150" fmla="+- 0 1721 1522"/>
                <a:gd name="T151" fmla="*/ 1721 h 308"/>
                <a:gd name="T152" fmla="+- 0 1528 1441"/>
                <a:gd name="T153" fmla="*/ T152 w 396"/>
                <a:gd name="T154" fmla="+- 0 1745 1522"/>
                <a:gd name="T155" fmla="*/ 1745 h 308"/>
                <a:gd name="T156" fmla="+- 0 1544 1441"/>
                <a:gd name="T157" fmla="*/ T156 w 396"/>
                <a:gd name="T158" fmla="+- 0 1768 1522"/>
                <a:gd name="T159" fmla="*/ 1768 h 308"/>
                <a:gd name="T160" fmla="+- 0 1560 1441"/>
                <a:gd name="T161" fmla="*/ T160 w 396"/>
                <a:gd name="T162" fmla="+- 0 1790 1522"/>
                <a:gd name="T163" fmla="*/ 1790 h 308"/>
                <a:gd name="T164" fmla="+- 0 1586 1441"/>
                <a:gd name="T165" fmla="*/ T164 w 396"/>
                <a:gd name="T166" fmla="+- 0 1804 1522"/>
                <a:gd name="T167" fmla="*/ 1804 h 308"/>
                <a:gd name="T168" fmla="+- 0 1606 1441"/>
                <a:gd name="T169" fmla="*/ T168 w 396"/>
                <a:gd name="T170" fmla="+- 0 1816 1522"/>
                <a:gd name="T171" fmla="*/ 1816 h 308"/>
                <a:gd name="T172" fmla="+- 0 1620 1441"/>
                <a:gd name="T173" fmla="*/ T172 w 396"/>
                <a:gd name="T174" fmla="+- 0 1826 1522"/>
                <a:gd name="T175" fmla="*/ 1826 h 308"/>
                <a:gd name="T176" fmla="+- 0 1624 1441"/>
                <a:gd name="T177" fmla="*/ T176 w 396"/>
                <a:gd name="T178" fmla="+- 0 1829 1522"/>
                <a:gd name="T179" fmla="*/ 1829 h 308"/>
                <a:gd name="T180" fmla="+- 0 1712 1441"/>
                <a:gd name="T181" fmla="*/ T180 w 396"/>
                <a:gd name="T182" fmla="+- 0 1810 1522"/>
                <a:gd name="T183" fmla="*/ 1810 h 308"/>
                <a:gd name="T184" fmla="+- 0 1779 1441"/>
                <a:gd name="T185" fmla="*/ T184 w 396"/>
                <a:gd name="T186" fmla="+- 0 1772 1522"/>
                <a:gd name="T187" fmla="*/ 1772 h 308"/>
                <a:gd name="T188" fmla="+- 0 1821 1441"/>
                <a:gd name="T189" fmla="*/ T188 w 396"/>
                <a:gd name="T190" fmla="+- 0 1734 1522"/>
                <a:gd name="T191" fmla="*/ 1734 h 308"/>
                <a:gd name="T192" fmla="+- 0 1836 1441"/>
                <a:gd name="T193" fmla="*/ T192 w 396"/>
                <a:gd name="T194" fmla="+- 0 1717 1522"/>
                <a:gd name="T195" fmla="*/ 1717 h 3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</a:cxnLst>
              <a:rect l="0" t="0" r="r" b="b"/>
              <a:pathLst>
                <a:path w="396" h="308">
                  <a:moveTo>
                    <a:pt x="54" y="247"/>
                  </a:moveTo>
                  <a:lnTo>
                    <a:pt x="50" y="240"/>
                  </a:lnTo>
                  <a:lnTo>
                    <a:pt x="46" y="234"/>
                  </a:lnTo>
                  <a:lnTo>
                    <a:pt x="40" y="223"/>
                  </a:lnTo>
                  <a:lnTo>
                    <a:pt x="37" y="237"/>
                  </a:lnTo>
                  <a:lnTo>
                    <a:pt x="36" y="245"/>
                  </a:lnTo>
                  <a:lnTo>
                    <a:pt x="42" y="245"/>
                  </a:lnTo>
                  <a:lnTo>
                    <a:pt x="48" y="246"/>
                  </a:lnTo>
                  <a:lnTo>
                    <a:pt x="54" y="247"/>
                  </a:lnTo>
                  <a:moveTo>
                    <a:pt x="395" y="195"/>
                  </a:moveTo>
                  <a:lnTo>
                    <a:pt x="391" y="185"/>
                  </a:lnTo>
                  <a:lnTo>
                    <a:pt x="387" y="175"/>
                  </a:lnTo>
                  <a:lnTo>
                    <a:pt x="383" y="166"/>
                  </a:lnTo>
                  <a:lnTo>
                    <a:pt x="378" y="158"/>
                  </a:lnTo>
                  <a:lnTo>
                    <a:pt x="373" y="148"/>
                  </a:lnTo>
                  <a:lnTo>
                    <a:pt x="366" y="138"/>
                  </a:lnTo>
                  <a:lnTo>
                    <a:pt x="358" y="128"/>
                  </a:lnTo>
                  <a:lnTo>
                    <a:pt x="357" y="126"/>
                  </a:lnTo>
                  <a:lnTo>
                    <a:pt x="356" y="125"/>
                  </a:lnTo>
                  <a:lnTo>
                    <a:pt x="265" y="99"/>
                  </a:lnTo>
                  <a:lnTo>
                    <a:pt x="250" y="95"/>
                  </a:lnTo>
                  <a:lnTo>
                    <a:pt x="214" y="83"/>
                  </a:lnTo>
                  <a:lnTo>
                    <a:pt x="117" y="45"/>
                  </a:lnTo>
                  <a:lnTo>
                    <a:pt x="0" y="0"/>
                  </a:lnTo>
                  <a:lnTo>
                    <a:pt x="14" y="17"/>
                  </a:lnTo>
                  <a:lnTo>
                    <a:pt x="28" y="33"/>
                  </a:lnTo>
                  <a:lnTo>
                    <a:pt x="42" y="47"/>
                  </a:lnTo>
                  <a:lnTo>
                    <a:pt x="56" y="60"/>
                  </a:lnTo>
                  <a:lnTo>
                    <a:pt x="63" y="66"/>
                  </a:lnTo>
                  <a:lnTo>
                    <a:pt x="70" y="72"/>
                  </a:lnTo>
                  <a:lnTo>
                    <a:pt x="76" y="77"/>
                  </a:lnTo>
                  <a:lnTo>
                    <a:pt x="91" y="90"/>
                  </a:lnTo>
                  <a:lnTo>
                    <a:pt x="102" y="97"/>
                  </a:lnTo>
                  <a:lnTo>
                    <a:pt x="86" y="110"/>
                  </a:lnTo>
                  <a:lnTo>
                    <a:pt x="73" y="128"/>
                  </a:lnTo>
                  <a:lnTo>
                    <a:pt x="62" y="151"/>
                  </a:lnTo>
                  <a:lnTo>
                    <a:pt x="53" y="175"/>
                  </a:lnTo>
                  <a:lnTo>
                    <a:pt x="70" y="199"/>
                  </a:lnTo>
                  <a:lnTo>
                    <a:pt x="87" y="223"/>
                  </a:lnTo>
                  <a:lnTo>
                    <a:pt x="103" y="246"/>
                  </a:lnTo>
                  <a:lnTo>
                    <a:pt x="119" y="268"/>
                  </a:lnTo>
                  <a:lnTo>
                    <a:pt x="145" y="282"/>
                  </a:lnTo>
                  <a:lnTo>
                    <a:pt x="165" y="294"/>
                  </a:lnTo>
                  <a:lnTo>
                    <a:pt x="179" y="304"/>
                  </a:lnTo>
                  <a:lnTo>
                    <a:pt x="183" y="307"/>
                  </a:lnTo>
                  <a:lnTo>
                    <a:pt x="271" y="288"/>
                  </a:lnTo>
                  <a:lnTo>
                    <a:pt x="338" y="250"/>
                  </a:lnTo>
                  <a:lnTo>
                    <a:pt x="380" y="212"/>
                  </a:lnTo>
                  <a:lnTo>
                    <a:pt x="395" y="195"/>
                  </a:lnTo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AutoShape 85"/>
            <p:cNvSpPr>
              <a:spLocks/>
            </p:cNvSpPr>
            <p:nvPr/>
          </p:nvSpPr>
          <p:spPr bwMode="auto">
            <a:xfrm>
              <a:off x="1758" y="1231"/>
              <a:ext cx="484" cy="567"/>
            </a:xfrm>
            <a:custGeom>
              <a:avLst/>
              <a:gdLst>
                <a:gd name="T0" fmla="+- 0 2057 1758"/>
                <a:gd name="T1" fmla="*/ T0 w 484"/>
                <a:gd name="T2" fmla="+- 0 1779 1231"/>
                <a:gd name="T3" fmla="*/ 1779 h 567"/>
                <a:gd name="T4" fmla="+- 0 2057 1758"/>
                <a:gd name="T5" fmla="*/ T4 w 484"/>
                <a:gd name="T6" fmla="+- 0 1780 1231"/>
                <a:gd name="T7" fmla="*/ 1780 h 567"/>
                <a:gd name="T8" fmla="+- 0 2018 1758"/>
                <a:gd name="T9" fmla="*/ T8 w 484"/>
                <a:gd name="T10" fmla="+- 0 1544 1231"/>
                <a:gd name="T11" fmla="*/ 1544 h 567"/>
                <a:gd name="T12" fmla="+- 0 2012 1758"/>
                <a:gd name="T13" fmla="*/ T12 w 484"/>
                <a:gd name="T14" fmla="+- 0 1484 1231"/>
                <a:gd name="T15" fmla="*/ 1484 h 567"/>
                <a:gd name="T16" fmla="+- 0 2018 1758"/>
                <a:gd name="T17" fmla="*/ T16 w 484"/>
                <a:gd name="T18" fmla="+- 0 1426 1231"/>
                <a:gd name="T19" fmla="*/ 1426 h 567"/>
                <a:gd name="T20" fmla="+- 0 2016 1758"/>
                <a:gd name="T21" fmla="*/ T20 w 484"/>
                <a:gd name="T22" fmla="+- 0 1435 1231"/>
                <a:gd name="T23" fmla="*/ 1435 h 567"/>
                <a:gd name="T24" fmla="+- 0 1992 1758"/>
                <a:gd name="T25" fmla="*/ T24 w 484"/>
                <a:gd name="T26" fmla="+- 0 1307 1231"/>
                <a:gd name="T27" fmla="*/ 1307 h 567"/>
                <a:gd name="T28" fmla="+- 0 1930 1758"/>
                <a:gd name="T29" fmla="*/ T28 w 484"/>
                <a:gd name="T30" fmla="+- 0 1463 1231"/>
                <a:gd name="T31" fmla="*/ 1463 h 567"/>
                <a:gd name="T32" fmla="+- 0 1980 1758"/>
                <a:gd name="T33" fmla="*/ T32 w 484"/>
                <a:gd name="T34" fmla="+- 0 1534 1231"/>
                <a:gd name="T35" fmla="*/ 1534 h 567"/>
                <a:gd name="T36" fmla="+- 0 1984 1758"/>
                <a:gd name="T37" fmla="*/ T36 w 484"/>
                <a:gd name="T38" fmla="+- 0 1410 1231"/>
                <a:gd name="T39" fmla="*/ 1410 h 567"/>
                <a:gd name="T40" fmla="+- 0 1977 1758"/>
                <a:gd name="T41" fmla="*/ T40 w 484"/>
                <a:gd name="T42" fmla="+- 0 1273 1231"/>
                <a:gd name="T43" fmla="*/ 1273 h 567"/>
                <a:gd name="T44" fmla="+- 0 1956 1758"/>
                <a:gd name="T45" fmla="*/ T44 w 484"/>
                <a:gd name="T46" fmla="+- 0 1235 1231"/>
                <a:gd name="T47" fmla="*/ 1235 h 567"/>
                <a:gd name="T48" fmla="+- 0 1934 1758"/>
                <a:gd name="T49" fmla="*/ T48 w 484"/>
                <a:gd name="T50" fmla="+- 0 1404 1231"/>
                <a:gd name="T51" fmla="*/ 1404 h 567"/>
                <a:gd name="T52" fmla="+- 0 1928 1758"/>
                <a:gd name="T53" fmla="*/ T52 w 484"/>
                <a:gd name="T54" fmla="+- 0 1231 1231"/>
                <a:gd name="T55" fmla="*/ 1231 h 567"/>
                <a:gd name="T56" fmla="+- 0 1879 1758"/>
                <a:gd name="T57" fmla="*/ T56 w 484"/>
                <a:gd name="T58" fmla="+- 0 1251 1231"/>
                <a:gd name="T59" fmla="*/ 1251 h 567"/>
                <a:gd name="T60" fmla="+- 0 1871 1758"/>
                <a:gd name="T61" fmla="*/ T60 w 484"/>
                <a:gd name="T62" fmla="+- 0 1266 1231"/>
                <a:gd name="T63" fmla="*/ 1266 h 567"/>
                <a:gd name="T64" fmla="+- 0 1868 1758"/>
                <a:gd name="T65" fmla="*/ T64 w 484"/>
                <a:gd name="T66" fmla="+- 0 1245 1231"/>
                <a:gd name="T67" fmla="*/ 1245 h 567"/>
                <a:gd name="T68" fmla="+- 0 1767 1758"/>
                <a:gd name="T69" fmla="*/ T68 w 484"/>
                <a:gd name="T70" fmla="+- 0 1308 1231"/>
                <a:gd name="T71" fmla="*/ 1308 h 567"/>
                <a:gd name="T72" fmla="+- 0 1808 1758"/>
                <a:gd name="T73" fmla="*/ T72 w 484"/>
                <a:gd name="T74" fmla="+- 0 1332 1231"/>
                <a:gd name="T75" fmla="*/ 1332 h 567"/>
                <a:gd name="T76" fmla="+- 0 1888 1758"/>
                <a:gd name="T77" fmla="*/ T76 w 484"/>
                <a:gd name="T78" fmla="+- 0 1335 1231"/>
                <a:gd name="T79" fmla="*/ 1335 h 567"/>
                <a:gd name="T80" fmla="+- 0 1891 1758"/>
                <a:gd name="T81" fmla="*/ T80 w 484"/>
                <a:gd name="T82" fmla="+- 0 1422 1231"/>
                <a:gd name="T83" fmla="*/ 1422 h 567"/>
                <a:gd name="T84" fmla="+- 0 1827 1758"/>
                <a:gd name="T85" fmla="*/ T84 w 484"/>
                <a:gd name="T86" fmla="+- 0 1498 1231"/>
                <a:gd name="T87" fmla="*/ 1498 h 567"/>
                <a:gd name="T88" fmla="+- 0 1861 1758"/>
                <a:gd name="T89" fmla="*/ T88 w 484"/>
                <a:gd name="T90" fmla="+- 0 1556 1231"/>
                <a:gd name="T91" fmla="*/ 1556 h 567"/>
                <a:gd name="T92" fmla="+- 0 1871 1758"/>
                <a:gd name="T93" fmla="*/ T92 w 484"/>
                <a:gd name="T94" fmla="+- 0 1569 1231"/>
                <a:gd name="T95" fmla="*/ 1569 h 567"/>
                <a:gd name="T96" fmla="+- 0 1920 1758"/>
                <a:gd name="T97" fmla="*/ T96 w 484"/>
                <a:gd name="T98" fmla="+- 0 1600 1231"/>
                <a:gd name="T99" fmla="*/ 1600 h 567"/>
                <a:gd name="T100" fmla="+- 0 2034 1758"/>
                <a:gd name="T101" fmla="*/ T100 w 484"/>
                <a:gd name="T102" fmla="+- 0 1595 1231"/>
                <a:gd name="T103" fmla="*/ 1595 h 567"/>
                <a:gd name="T104" fmla="+- 0 2205 1758"/>
                <a:gd name="T105" fmla="*/ T104 w 484"/>
                <a:gd name="T106" fmla="+- 0 1664 1231"/>
                <a:gd name="T107" fmla="*/ 1664 h 567"/>
                <a:gd name="T108" fmla="+- 0 2196 1758"/>
                <a:gd name="T109" fmla="*/ T108 w 484"/>
                <a:gd name="T110" fmla="+- 0 1651 1231"/>
                <a:gd name="T111" fmla="*/ 1651 h 567"/>
                <a:gd name="T112" fmla="+- 0 2182 1758"/>
                <a:gd name="T113" fmla="*/ T112 w 484"/>
                <a:gd name="T114" fmla="+- 0 1633 1231"/>
                <a:gd name="T115" fmla="*/ 1633 h 567"/>
                <a:gd name="T116" fmla="+- 0 2170 1758"/>
                <a:gd name="T117" fmla="*/ T116 w 484"/>
                <a:gd name="T118" fmla="+- 0 1639 1231"/>
                <a:gd name="T119" fmla="*/ 1639 h 567"/>
                <a:gd name="T120" fmla="+- 0 2163 1758"/>
                <a:gd name="T121" fmla="*/ T120 w 484"/>
                <a:gd name="T122" fmla="+- 0 1612 1231"/>
                <a:gd name="T123" fmla="*/ 1612 h 567"/>
                <a:gd name="T124" fmla="+- 0 2153 1758"/>
                <a:gd name="T125" fmla="*/ T124 w 484"/>
                <a:gd name="T126" fmla="+- 0 1646 1231"/>
                <a:gd name="T127" fmla="*/ 1646 h 567"/>
                <a:gd name="T128" fmla="+- 0 2153 1758"/>
                <a:gd name="T129" fmla="*/ T128 w 484"/>
                <a:gd name="T130" fmla="+- 0 1632 1231"/>
                <a:gd name="T131" fmla="*/ 1632 h 567"/>
                <a:gd name="T132" fmla="+- 0 2152 1758"/>
                <a:gd name="T133" fmla="*/ T132 w 484"/>
                <a:gd name="T134" fmla="+- 0 1602 1231"/>
                <a:gd name="T135" fmla="*/ 1602 h 567"/>
                <a:gd name="T136" fmla="+- 0 2135 1758"/>
                <a:gd name="T137" fmla="*/ T136 w 484"/>
                <a:gd name="T138" fmla="+- 0 1589 1231"/>
                <a:gd name="T139" fmla="*/ 1589 h 567"/>
                <a:gd name="T140" fmla="+- 0 2152 1758"/>
                <a:gd name="T141" fmla="*/ T140 w 484"/>
                <a:gd name="T142" fmla="+- 0 1602 1231"/>
                <a:gd name="T143" fmla="*/ 1602 h 567"/>
                <a:gd name="T144" fmla="+- 0 2135 1758"/>
                <a:gd name="T145" fmla="*/ T144 w 484"/>
                <a:gd name="T146" fmla="+- 0 1589 1231"/>
                <a:gd name="T147" fmla="*/ 1589 h 567"/>
                <a:gd name="T148" fmla="+- 0 2116 1758"/>
                <a:gd name="T149" fmla="*/ T148 w 484"/>
                <a:gd name="T150" fmla="+- 0 1590 1231"/>
                <a:gd name="T151" fmla="*/ 1590 h 567"/>
                <a:gd name="T152" fmla="+- 0 2106 1758"/>
                <a:gd name="T153" fmla="*/ T152 w 484"/>
                <a:gd name="T154" fmla="+- 0 1602 1231"/>
                <a:gd name="T155" fmla="*/ 1602 h 567"/>
                <a:gd name="T156" fmla="+- 0 2090 1758"/>
                <a:gd name="T157" fmla="*/ T156 w 484"/>
                <a:gd name="T158" fmla="+- 0 1616 1231"/>
                <a:gd name="T159" fmla="*/ 1616 h 567"/>
                <a:gd name="T160" fmla="+- 0 2089 1758"/>
                <a:gd name="T161" fmla="*/ T160 w 484"/>
                <a:gd name="T162" fmla="+- 0 1614 1231"/>
                <a:gd name="T163" fmla="*/ 1614 h 567"/>
                <a:gd name="T164" fmla="+- 0 2100 1758"/>
                <a:gd name="T165" fmla="*/ T164 w 484"/>
                <a:gd name="T166" fmla="+- 0 1601 1231"/>
                <a:gd name="T167" fmla="*/ 1601 h 567"/>
                <a:gd name="T168" fmla="+- 0 2036 1758"/>
                <a:gd name="T169" fmla="*/ T168 w 484"/>
                <a:gd name="T170" fmla="+- 0 1626 1231"/>
                <a:gd name="T171" fmla="*/ 1626 h 567"/>
                <a:gd name="T172" fmla="+- 0 2006 1758"/>
                <a:gd name="T173" fmla="*/ T172 w 484"/>
                <a:gd name="T174" fmla="+- 0 1637 1231"/>
                <a:gd name="T175" fmla="*/ 1637 h 567"/>
                <a:gd name="T176" fmla="+- 0 2014 1758"/>
                <a:gd name="T177" fmla="*/ T176 w 484"/>
                <a:gd name="T178" fmla="+- 0 1655 1231"/>
                <a:gd name="T179" fmla="*/ 1655 h 567"/>
                <a:gd name="T180" fmla="+- 0 2104 1758"/>
                <a:gd name="T181" fmla="*/ T180 w 484"/>
                <a:gd name="T182" fmla="+- 0 1661 1231"/>
                <a:gd name="T183" fmla="*/ 1661 h 567"/>
                <a:gd name="T184" fmla="+- 0 2140 1758"/>
                <a:gd name="T185" fmla="*/ T184 w 484"/>
                <a:gd name="T186" fmla="+- 0 1663 1231"/>
                <a:gd name="T187" fmla="*/ 1663 h 567"/>
                <a:gd name="T188" fmla="+- 0 2241 1758"/>
                <a:gd name="T189" fmla="*/ T188 w 484"/>
                <a:gd name="T190" fmla="+- 0 1744 1231"/>
                <a:gd name="T191" fmla="*/ 1744 h 567"/>
                <a:gd name="T192" fmla="+- 0 2224 1758"/>
                <a:gd name="T193" fmla="*/ T192 w 484"/>
                <a:gd name="T194" fmla="+- 0 1698 1231"/>
                <a:gd name="T195" fmla="*/ 1698 h 567"/>
                <a:gd name="T196" fmla="+- 0 2237 1758"/>
                <a:gd name="T197" fmla="*/ T196 w 484"/>
                <a:gd name="T198" fmla="+- 0 1742 1231"/>
                <a:gd name="T199" fmla="*/ 1742 h 567"/>
                <a:gd name="T200" fmla="+- 0 2212 1758"/>
                <a:gd name="T201" fmla="*/ T200 w 484"/>
                <a:gd name="T202" fmla="+- 0 1711 1231"/>
                <a:gd name="T203" fmla="*/ 1711 h 567"/>
                <a:gd name="T204" fmla="+- 0 2062 1758"/>
                <a:gd name="T205" fmla="*/ T204 w 484"/>
                <a:gd name="T206" fmla="+- 0 1690 1231"/>
                <a:gd name="T207" fmla="*/ 1690 h 567"/>
                <a:gd name="T208" fmla="+- 0 2007 1758"/>
                <a:gd name="T209" fmla="*/ T208 w 484"/>
                <a:gd name="T210" fmla="+- 0 1690 1231"/>
                <a:gd name="T211" fmla="*/ 1690 h 567"/>
                <a:gd name="T212" fmla="+- 0 1971 1758"/>
                <a:gd name="T213" fmla="*/ T212 w 484"/>
                <a:gd name="T214" fmla="+- 0 1710 1231"/>
                <a:gd name="T215" fmla="*/ 1710 h 567"/>
                <a:gd name="T216" fmla="+- 0 1985 1758"/>
                <a:gd name="T217" fmla="*/ T216 w 484"/>
                <a:gd name="T218" fmla="+- 0 1765 1231"/>
                <a:gd name="T219" fmla="*/ 1765 h 567"/>
                <a:gd name="T220" fmla="+- 0 2063 1758"/>
                <a:gd name="T221" fmla="*/ T220 w 484"/>
                <a:gd name="T222" fmla="+- 0 1765 1231"/>
                <a:gd name="T223" fmla="*/ 1765 h 567"/>
                <a:gd name="T224" fmla="+- 0 2087 1758"/>
                <a:gd name="T225" fmla="*/ T224 w 484"/>
                <a:gd name="T226" fmla="+- 0 1752 1231"/>
                <a:gd name="T227" fmla="*/ 1752 h 567"/>
                <a:gd name="T228" fmla="+- 0 2218 1758"/>
                <a:gd name="T229" fmla="*/ T228 w 484"/>
                <a:gd name="T230" fmla="+- 0 1775 1231"/>
                <a:gd name="T231" fmla="*/ 1775 h 56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  <a:cxn ang="0">
                  <a:pos x="T225" y="T227"/>
                </a:cxn>
                <a:cxn ang="0">
                  <a:pos x="T229" y="T231"/>
                </a:cxn>
              </a:cxnLst>
              <a:rect l="0" t="0" r="r" b="b"/>
              <a:pathLst>
                <a:path w="484" h="567">
                  <a:moveTo>
                    <a:pt x="207" y="507"/>
                  </a:moveTo>
                  <a:lnTo>
                    <a:pt x="197" y="531"/>
                  </a:lnTo>
                  <a:lnTo>
                    <a:pt x="202" y="525"/>
                  </a:lnTo>
                  <a:lnTo>
                    <a:pt x="207" y="507"/>
                  </a:lnTo>
                  <a:moveTo>
                    <a:pt x="299" y="548"/>
                  </a:moveTo>
                  <a:lnTo>
                    <a:pt x="261" y="540"/>
                  </a:lnTo>
                  <a:lnTo>
                    <a:pt x="229" y="535"/>
                  </a:lnTo>
                  <a:lnTo>
                    <a:pt x="206" y="532"/>
                  </a:lnTo>
                  <a:lnTo>
                    <a:pt x="197" y="531"/>
                  </a:lnTo>
                  <a:lnTo>
                    <a:pt x="299" y="549"/>
                  </a:lnTo>
                  <a:lnTo>
                    <a:pt x="299" y="548"/>
                  </a:lnTo>
                  <a:moveTo>
                    <a:pt x="336" y="334"/>
                  </a:moveTo>
                  <a:lnTo>
                    <a:pt x="313" y="325"/>
                  </a:lnTo>
                  <a:lnTo>
                    <a:pt x="287" y="318"/>
                  </a:lnTo>
                  <a:lnTo>
                    <a:pt x="260" y="313"/>
                  </a:lnTo>
                  <a:lnTo>
                    <a:pt x="230" y="311"/>
                  </a:lnTo>
                  <a:lnTo>
                    <a:pt x="244" y="282"/>
                  </a:lnTo>
                  <a:lnTo>
                    <a:pt x="254" y="253"/>
                  </a:lnTo>
                  <a:lnTo>
                    <a:pt x="256" y="241"/>
                  </a:lnTo>
                  <a:lnTo>
                    <a:pt x="259" y="232"/>
                  </a:lnTo>
                  <a:lnTo>
                    <a:pt x="261" y="217"/>
                  </a:lnTo>
                  <a:lnTo>
                    <a:pt x="259" y="211"/>
                  </a:lnTo>
                  <a:lnTo>
                    <a:pt x="260" y="195"/>
                  </a:lnTo>
                  <a:lnTo>
                    <a:pt x="258" y="174"/>
                  </a:lnTo>
                  <a:lnTo>
                    <a:pt x="258" y="204"/>
                  </a:lnTo>
                  <a:lnTo>
                    <a:pt x="252" y="195"/>
                  </a:lnTo>
                  <a:lnTo>
                    <a:pt x="258" y="204"/>
                  </a:lnTo>
                  <a:lnTo>
                    <a:pt x="258" y="174"/>
                  </a:lnTo>
                  <a:lnTo>
                    <a:pt x="257" y="173"/>
                  </a:lnTo>
                  <a:lnTo>
                    <a:pt x="253" y="136"/>
                  </a:lnTo>
                  <a:lnTo>
                    <a:pt x="238" y="84"/>
                  </a:lnTo>
                  <a:lnTo>
                    <a:pt x="234" y="76"/>
                  </a:lnTo>
                  <a:lnTo>
                    <a:pt x="229" y="65"/>
                  </a:lnTo>
                  <a:lnTo>
                    <a:pt x="229" y="310"/>
                  </a:lnTo>
                  <a:lnTo>
                    <a:pt x="204" y="284"/>
                  </a:lnTo>
                  <a:lnTo>
                    <a:pt x="187" y="262"/>
                  </a:lnTo>
                  <a:lnTo>
                    <a:pt x="172" y="232"/>
                  </a:lnTo>
                  <a:lnTo>
                    <a:pt x="153" y="184"/>
                  </a:lnTo>
                  <a:lnTo>
                    <a:pt x="179" y="238"/>
                  </a:lnTo>
                  <a:lnTo>
                    <a:pt x="203" y="278"/>
                  </a:lnTo>
                  <a:lnTo>
                    <a:pt x="222" y="303"/>
                  </a:lnTo>
                  <a:lnTo>
                    <a:pt x="229" y="310"/>
                  </a:lnTo>
                  <a:lnTo>
                    <a:pt x="229" y="65"/>
                  </a:lnTo>
                  <a:lnTo>
                    <a:pt x="226" y="57"/>
                  </a:lnTo>
                  <a:lnTo>
                    <a:pt x="226" y="179"/>
                  </a:lnTo>
                  <a:lnTo>
                    <a:pt x="218" y="177"/>
                  </a:lnTo>
                  <a:lnTo>
                    <a:pt x="226" y="179"/>
                  </a:lnTo>
                  <a:lnTo>
                    <a:pt x="226" y="57"/>
                  </a:lnTo>
                  <a:lnTo>
                    <a:pt x="223" y="51"/>
                  </a:lnTo>
                  <a:lnTo>
                    <a:pt x="219" y="42"/>
                  </a:lnTo>
                  <a:lnTo>
                    <a:pt x="204" y="14"/>
                  </a:lnTo>
                  <a:lnTo>
                    <a:pt x="200" y="7"/>
                  </a:lnTo>
                  <a:lnTo>
                    <a:pt x="198" y="4"/>
                  </a:lnTo>
                  <a:lnTo>
                    <a:pt x="189" y="1"/>
                  </a:lnTo>
                  <a:lnTo>
                    <a:pt x="180" y="0"/>
                  </a:lnTo>
                  <a:lnTo>
                    <a:pt x="176" y="0"/>
                  </a:lnTo>
                  <a:lnTo>
                    <a:pt x="176" y="173"/>
                  </a:lnTo>
                  <a:lnTo>
                    <a:pt x="164" y="175"/>
                  </a:lnTo>
                  <a:lnTo>
                    <a:pt x="176" y="173"/>
                  </a:lnTo>
                  <a:lnTo>
                    <a:pt x="176" y="0"/>
                  </a:lnTo>
                  <a:lnTo>
                    <a:pt x="170" y="0"/>
                  </a:lnTo>
                  <a:lnTo>
                    <a:pt x="158" y="1"/>
                  </a:lnTo>
                  <a:lnTo>
                    <a:pt x="146" y="2"/>
                  </a:lnTo>
                  <a:lnTo>
                    <a:pt x="134" y="5"/>
                  </a:lnTo>
                  <a:lnTo>
                    <a:pt x="122" y="9"/>
                  </a:lnTo>
                  <a:lnTo>
                    <a:pt x="121" y="20"/>
                  </a:lnTo>
                  <a:lnTo>
                    <a:pt x="121" y="9"/>
                  </a:lnTo>
                  <a:lnTo>
                    <a:pt x="118" y="11"/>
                  </a:lnTo>
                  <a:lnTo>
                    <a:pt x="116" y="11"/>
                  </a:lnTo>
                  <a:lnTo>
                    <a:pt x="116" y="51"/>
                  </a:lnTo>
                  <a:lnTo>
                    <a:pt x="113" y="35"/>
                  </a:lnTo>
                  <a:lnTo>
                    <a:pt x="116" y="51"/>
                  </a:lnTo>
                  <a:lnTo>
                    <a:pt x="116" y="11"/>
                  </a:lnTo>
                  <a:lnTo>
                    <a:pt x="114" y="12"/>
                  </a:lnTo>
                  <a:lnTo>
                    <a:pt x="110" y="14"/>
                  </a:lnTo>
                  <a:lnTo>
                    <a:pt x="68" y="35"/>
                  </a:lnTo>
                  <a:lnTo>
                    <a:pt x="33" y="58"/>
                  </a:lnTo>
                  <a:lnTo>
                    <a:pt x="9" y="77"/>
                  </a:lnTo>
                  <a:lnTo>
                    <a:pt x="0" y="85"/>
                  </a:lnTo>
                  <a:lnTo>
                    <a:pt x="12" y="92"/>
                  </a:lnTo>
                  <a:lnTo>
                    <a:pt x="25" y="97"/>
                  </a:lnTo>
                  <a:lnTo>
                    <a:pt x="37" y="100"/>
                  </a:lnTo>
                  <a:lnTo>
                    <a:pt x="50" y="101"/>
                  </a:lnTo>
                  <a:lnTo>
                    <a:pt x="78" y="97"/>
                  </a:lnTo>
                  <a:lnTo>
                    <a:pt x="102" y="89"/>
                  </a:lnTo>
                  <a:lnTo>
                    <a:pt x="119" y="80"/>
                  </a:lnTo>
                  <a:lnTo>
                    <a:pt x="125" y="76"/>
                  </a:lnTo>
                  <a:lnTo>
                    <a:pt x="130" y="104"/>
                  </a:lnTo>
                  <a:lnTo>
                    <a:pt x="136" y="131"/>
                  </a:lnTo>
                  <a:lnTo>
                    <a:pt x="143" y="155"/>
                  </a:lnTo>
                  <a:lnTo>
                    <a:pt x="151" y="178"/>
                  </a:lnTo>
                  <a:lnTo>
                    <a:pt x="153" y="184"/>
                  </a:lnTo>
                  <a:lnTo>
                    <a:pt x="133" y="191"/>
                  </a:lnTo>
                  <a:lnTo>
                    <a:pt x="112" y="202"/>
                  </a:lnTo>
                  <a:lnTo>
                    <a:pt x="89" y="216"/>
                  </a:lnTo>
                  <a:lnTo>
                    <a:pt x="64" y="234"/>
                  </a:lnTo>
                  <a:lnTo>
                    <a:pt x="66" y="253"/>
                  </a:lnTo>
                  <a:lnTo>
                    <a:pt x="69" y="267"/>
                  </a:lnTo>
                  <a:lnTo>
                    <a:pt x="75" y="281"/>
                  </a:lnTo>
                  <a:lnTo>
                    <a:pt x="86" y="301"/>
                  </a:lnTo>
                  <a:lnTo>
                    <a:pt x="94" y="313"/>
                  </a:lnTo>
                  <a:lnTo>
                    <a:pt x="103" y="325"/>
                  </a:lnTo>
                  <a:lnTo>
                    <a:pt x="94" y="313"/>
                  </a:lnTo>
                  <a:lnTo>
                    <a:pt x="86" y="301"/>
                  </a:lnTo>
                  <a:lnTo>
                    <a:pt x="93" y="314"/>
                  </a:lnTo>
                  <a:lnTo>
                    <a:pt x="102" y="326"/>
                  </a:lnTo>
                  <a:lnTo>
                    <a:pt x="113" y="338"/>
                  </a:lnTo>
                  <a:lnTo>
                    <a:pt x="126" y="350"/>
                  </a:lnTo>
                  <a:lnTo>
                    <a:pt x="134" y="356"/>
                  </a:lnTo>
                  <a:lnTo>
                    <a:pt x="144" y="362"/>
                  </a:lnTo>
                  <a:lnTo>
                    <a:pt x="155" y="368"/>
                  </a:lnTo>
                  <a:lnTo>
                    <a:pt x="162" y="369"/>
                  </a:lnTo>
                  <a:lnTo>
                    <a:pt x="167" y="370"/>
                  </a:lnTo>
                  <a:lnTo>
                    <a:pt x="228" y="381"/>
                  </a:lnTo>
                  <a:lnTo>
                    <a:pt x="250" y="375"/>
                  </a:lnTo>
                  <a:lnTo>
                    <a:pt x="276" y="364"/>
                  </a:lnTo>
                  <a:lnTo>
                    <a:pt x="305" y="350"/>
                  </a:lnTo>
                  <a:lnTo>
                    <a:pt x="336" y="334"/>
                  </a:lnTo>
                  <a:moveTo>
                    <a:pt x="455" y="446"/>
                  </a:moveTo>
                  <a:lnTo>
                    <a:pt x="451" y="440"/>
                  </a:lnTo>
                  <a:lnTo>
                    <a:pt x="447" y="433"/>
                  </a:lnTo>
                  <a:lnTo>
                    <a:pt x="444" y="429"/>
                  </a:lnTo>
                  <a:lnTo>
                    <a:pt x="442" y="426"/>
                  </a:lnTo>
                  <a:lnTo>
                    <a:pt x="438" y="420"/>
                  </a:lnTo>
                  <a:lnTo>
                    <a:pt x="433" y="413"/>
                  </a:lnTo>
                  <a:lnTo>
                    <a:pt x="428" y="407"/>
                  </a:lnTo>
                  <a:lnTo>
                    <a:pt x="424" y="402"/>
                  </a:lnTo>
                  <a:lnTo>
                    <a:pt x="422" y="399"/>
                  </a:lnTo>
                  <a:lnTo>
                    <a:pt x="412" y="408"/>
                  </a:lnTo>
                  <a:lnTo>
                    <a:pt x="402" y="415"/>
                  </a:lnTo>
                  <a:lnTo>
                    <a:pt x="412" y="408"/>
                  </a:lnTo>
                  <a:lnTo>
                    <a:pt x="422" y="399"/>
                  </a:lnTo>
                  <a:lnTo>
                    <a:pt x="419" y="395"/>
                  </a:lnTo>
                  <a:lnTo>
                    <a:pt x="415" y="392"/>
                  </a:lnTo>
                  <a:lnTo>
                    <a:pt x="411" y="388"/>
                  </a:lnTo>
                  <a:lnTo>
                    <a:pt x="405" y="381"/>
                  </a:lnTo>
                  <a:lnTo>
                    <a:pt x="398" y="374"/>
                  </a:lnTo>
                  <a:lnTo>
                    <a:pt x="396" y="372"/>
                  </a:lnTo>
                  <a:lnTo>
                    <a:pt x="396" y="407"/>
                  </a:lnTo>
                  <a:lnTo>
                    <a:pt x="395" y="415"/>
                  </a:lnTo>
                  <a:lnTo>
                    <a:pt x="396" y="407"/>
                  </a:lnTo>
                  <a:lnTo>
                    <a:pt x="396" y="372"/>
                  </a:lnTo>
                  <a:lnTo>
                    <a:pt x="395" y="372"/>
                  </a:lnTo>
                  <a:lnTo>
                    <a:pt x="395" y="401"/>
                  </a:lnTo>
                  <a:lnTo>
                    <a:pt x="395" y="393"/>
                  </a:lnTo>
                  <a:lnTo>
                    <a:pt x="395" y="401"/>
                  </a:lnTo>
                  <a:lnTo>
                    <a:pt x="395" y="372"/>
                  </a:lnTo>
                  <a:lnTo>
                    <a:pt x="394" y="371"/>
                  </a:lnTo>
                  <a:lnTo>
                    <a:pt x="394" y="415"/>
                  </a:lnTo>
                  <a:lnTo>
                    <a:pt x="382" y="395"/>
                  </a:lnTo>
                  <a:lnTo>
                    <a:pt x="376" y="383"/>
                  </a:lnTo>
                  <a:lnTo>
                    <a:pt x="375" y="372"/>
                  </a:lnTo>
                  <a:lnTo>
                    <a:pt x="377" y="358"/>
                  </a:lnTo>
                  <a:lnTo>
                    <a:pt x="378" y="377"/>
                  </a:lnTo>
                  <a:lnTo>
                    <a:pt x="384" y="395"/>
                  </a:lnTo>
                  <a:lnTo>
                    <a:pt x="391" y="410"/>
                  </a:lnTo>
                  <a:lnTo>
                    <a:pt x="394" y="415"/>
                  </a:lnTo>
                  <a:lnTo>
                    <a:pt x="394" y="371"/>
                  </a:lnTo>
                  <a:lnTo>
                    <a:pt x="390" y="368"/>
                  </a:lnTo>
                  <a:lnTo>
                    <a:pt x="386" y="364"/>
                  </a:lnTo>
                  <a:lnTo>
                    <a:pt x="381" y="361"/>
                  </a:lnTo>
                  <a:lnTo>
                    <a:pt x="377" y="358"/>
                  </a:lnTo>
                  <a:lnTo>
                    <a:pt x="374" y="356"/>
                  </a:lnTo>
                  <a:lnTo>
                    <a:pt x="372" y="354"/>
                  </a:lnTo>
                  <a:lnTo>
                    <a:pt x="369" y="353"/>
                  </a:lnTo>
                  <a:lnTo>
                    <a:pt x="358" y="359"/>
                  </a:lnTo>
                  <a:lnTo>
                    <a:pt x="347" y="365"/>
                  </a:lnTo>
                  <a:lnTo>
                    <a:pt x="336" y="370"/>
                  </a:lnTo>
                  <a:lnTo>
                    <a:pt x="342" y="370"/>
                  </a:lnTo>
                  <a:lnTo>
                    <a:pt x="348" y="371"/>
                  </a:lnTo>
                  <a:lnTo>
                    <a:pt x="353" y="372"/>
                  </a:lnTo>
                  <a:lnTo>
                    <a:pt x="352" y="372"/>
                  </a:lnTo>
                  <a:lnTo>
                    <a:pt x="332" y="385"/>
                  </a:lnTo>
                  <a:lnTo>
                    <a:pt x="318" y="391"/>
                  </a:lnTo>
                  <a:lnTo>
                    <a:pt x="302" y="394"/>
                  </a:lnTo>
                  <a:lnTo>
                    <a:pt x="278" y="395"/>
                  </a:lnTo>
                  <a:lnTo>
                    <a:pt x="307" y="391"/>
                  </a:lnTo>
                  <a:lnTo>
                    <a:pt x="331" y="383"/>
                  </a:lnTo>
                  <a:lnTo>
                    <a:pt x="347" y="376"/>
                  </a:lnTo>
                  <a:lnTo>
                    <a:pt x="352" y="372"/>
                  </a:lnTo>
                  <a:lnTo>
                    <a:pt x="348" y="371"/>
                  </a:lnTo>
                  <a:lnTo>
                    <a:pt x="342" y="370"/>
                  </a:lnTo>
                  <a:lnTo>
                    <a:pt x="336" y="370"/>
                  </a:lnTo>
                  <a:lnTo>
                    <a:pt x="321" y="377"/>
                  </a:lnTo>
                  <a:lnTo>
                    <a:pt x="306" y="384"/>
                  </a:lnTo>
                  <a:lnTo>
                    <a:pt x="292" y="390"/>
                  </a:lnTo>
                  <a:lnTo>
                    <a:pt x="278" y="395"/>
                  </a:lnTo>
                  <a:lnTo>
                    <a:pt x="267" y="399"/>
                  </a:lnTo>
                  <a:lnTo>
                    <a:pt x="257" y="403"/>
                  </a:lnTo>
                  <a:lnTo>
                    <a:pt x="248" y="406"/>
                  </a:lnTo>
                  <a:lnTo>
                    <a:pt x="239" y="409"/>
                  </a:lnTo>
                  <a:lnTo>
                    <a:pt x="236" y="412"/>
                  </a:lnTo>
                  <a:lnTo>
                    <a:pt x="234" y="416"/>
                  </a:lnTo>
                  <a:lnTo>
                    <a:pt x="231" y="420"/>
                  </a:lnTo>
                  <a:lnTo>
                    <a:pt x="256" y="424"/>
                  </a:lnTo>
                  <a:lnTo>
                    <a:pt x="284" y="427"/>
                  </a:lnTo>
                  <a:lnTo>
                    <a:pt x="312" y="430"/>
                  </a:lnTo>
                  <a:lnTo>
                    <a:pt x="335" y="431"/>
                  </a:lnTo>
                  <a:lnTo>
                    <a:pt x="341" y="431"/>
                  </a:lnTo>
                  <a:lnTo>
                    <a:pt x="346" y="430"/>
                  </a:lnTo>
                  <a:lnTo>
                    <a:pt x="351" y="429"/>
                  </a:lnTo>
                  <a:lnTo>
                    <a:pt x="353" y="429"/>
                  </a:lnTo>
                  <a:lnTo>
                    <a:pt x="356" y="429"/>
                  </a:lnTo>
                  <a:lnTo>
                    <a:pt x="367" y="430"/>
                  </a:lnTo>
                  <a:lnTo>
                    <a:pt x="382" y="432"/>
                  </a:lnTo>
                  <a:lnTo>
                    <a:pt x="430" y="442"/>
                  </a:lnTo>
                  <a:lnTo>
                    <a:pt x="442" y="444"/>
                  </a:lnTo>
                  <a:lnTo>
                    <a:pt x="455" y="446"/>
                  </a:lnTo>
                  <a:moveTo>
                    <a:pt x="483" y="516"/>
                  </a:moveTo>
                  <a:lnTo>
                    <a:pt x="483" y="513"/>
                  </a:lnTo>
                  <a:lnTo>
                    <a:pt x="481" y="507"/>
                  </a:lnTo>
                  <a:lnTo>
                    <a:pt x="479" y="500"/>
                  </a:lnTo>
                  <a:lnTo>
                    <a:pt x="475" y="490"/>
                  </a:lnTo>
                  <a:lnTo>
                    <a:pt x="471" y="480"/>
                  </a:lnTo>
                  <a:lnTo>
                    <a:pt x="466" y="467"/>
                  </a:lnTo>
                  <a:lnTo>
                    <a:pt x="456" y="467"/>
                  </a:lnTo>
                  <a:lnTo>
                    <a:pt x="445" y="466"/>
                  </a:lnTo>
                  <a:lnTo>
                    <a:pt x="458" y="484"/>
                  </a:lnTo>
                  <a:lnTo>
                    <a:pt x="470" y="500"/>
                  </a:lnTo>
                  <a:lnTo>
                    <a:pt x="479" y="511"/>
                  </a:lnTo>
                  <a:lnTo>
                    <a:pt x="483" y="516"/>
                  </a:lnTo>
                  <a:moveTo>
                    <a:pt x="483" y="516"/>
                  </a:moveTo>
                  <a:lnTo>
                    <a:pt x="470" y="500"/>
                  </a:lnTo>
                  <a:lnTo>
                    <a:pt x="462" y="490"/>
                  </a:lnTo>
                  <a:lnTo>
                    <a:pt x="454" y="480"/>
                  </a:lnTo>
                  <a:lnTo>
                    <a:pt x="445" y="466"/>
                  </a:lnTo>
                  <a:lnTo>
                    <a:pt x="400" y="463"/>
                  </a:lnTo>
                  <a:lnTo>
                    <a:pt x="354" y="461"/>
                  </a:lnTo>
                  <a:lnTo>
                    <a:pt x="312" y="460"/>
                  </a:lnTo>
                  <a:lnTo>
                    <a:pt x="304" y="459"/>
                  </a:lnTo>
                  <a:lnTo>
                    <a:pt x="274" y="459"/>
                  </a:lnTo>
                  <a:lnTo>
                    <a:pt x="266" y="459"/>
                  </a:lnTo>
                  <a:lnTo>
                    <a:pt x="258" y="459"/>
                  </a:lnTo>
                  <a:lnTo>
                    <a:pt x="250" y="459"/>
                  </a:lnTo>
                  <a:lnTo>
                    <a:pt x="249" y="459"/>
                  </a:lnTo>
                  <a:lnTo>
                    <a:pt x="238" y="459"/>
                  </a:lnTo>
                  <a:lnTo>
                    <a:pt x="228" y="459"/>
                  </a:lnTo>
                  <a:lnTo>
                    <a:pt x="217" y="457"/>
                  </a:lnTo>
                  <a:lnTo>
                    <a:pt x="215" y="467"/>
                  </a:lnTo>
                  <a:lnTo>
                    <a:pt x="213" y="479"/>
                  </a:lnTo>
                  <a:lnTo>
                    <a:pt x="212" y="492"/>
                  </a:lnTo>
                  <a:lnTo>
                    <a:pt x="207" y="507"/>
                  </a:lnTo>
                  <a:lnTo>
                    <a:pt x="202" y="525"/>
                  </a:lnTo>
                  <a:lnTo>
                    <a:pt x="197" y="531"/>
                  </a:lnTo>
                  <a:lnTo>
                    <a:pt x="227" y="534"/>
                  </a:lnTo>
                  <a:lnTo>
                    <a:pt x="248" y="537"/>
                  </a:lnTo>
                  <a:lnTo>
                    <a:pt x="269" y="541"/>
                  </a:lnTo>
                  <a:lnTo>
                    <a:pt x="299" y="548"/>
                  </a:lnTo>
                  <a:lnTo>
                    <a:pt x="305" y="534"/>
                  </a:lnTo>
                  <a:lnTo>
                    <a:pt x="310" y="521"/>
                  </a:lnTo>
                  <a:lnTo>
                    <a:pt x="313" y="491"/>
                  </a:lnTo>
                  <a:lnTo>
                    <a:pt x="329" y="490"/>
                  </a:lnTo>
                  <a:lnTo>
                    <a:pt x="329" y="516"/>
                  </a:lnTo>
                  <a:lnTo>
                    <a:pt x="329" y="521"/>
                  </a:lnTo>
                  <a:lnTo>
                    <a:pt x="328" y="534"/>
                  </a:lnTo>
                  <a:lnTo>
                    <a:pt x="325" y="553"/>
                  </a:lnTo>
                  <a:lnTo>
                    <a:pt x="403" y="567"/>
                  </a:lnTo>
                  <a:lnTo>
                    <a:pt x="440" y="553"/>
                  </a:lnTo>
                  <a:lnTo>
                    <a:pt x="460" y="544"/>
                  </a:lnTo>
                  <a:lnTo>
                    <a:pt x="472" y="533"/>
                  </a:lnTo>
                  <a:lnTo>
                    <a:pt x="483" y="516"/>
                  </a:lnTo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86"/>
            <p:cNvSpPr>
              <a:spLocks/>
            </p:cNvSpPr>
            <p:nvPr/>
          </p:nvSpPr>
          <p:spPr bwMode="auto">
            <a:xfrm>
              <a:off x="2309" y="1124"/>
              <a:ext cx="2" cy="2"/>
            </a:xfrm>
            <a:custGeom>
              <a:avLst/>
              <a:gdLst>
                <a:gd name="T0" fmla="+- 0 2310 2310"/>
                <a:gd name="T1" fmla="*/ T0 w 1"/>
                <a:gd name="T2" fmla="+- 0 1124 1124"/>
                <a:gd name="T3" fmla="*/ 1124 h 1"/>
                <a:gd name="T4" fmla="+- 0 2310 2310"/>
                <a:gd name="T5" fmla="*/ T4 w 1"/>
                <a:gd name="T6" fmla="+- 0 1125 1124"/>
                <a:gd name="T7" fmla="*/ 1125 h 1"/>
                <a:gd name="T8" fmla="+- 0 2310 2310"/>
                <a:gd name="T9" fmla="*/ T8 w 1"/>
                <a:gd name="T10" fmla="+- 0 1124 1124"/>
                <a:gd name="T11" fmla="*/ 1124 h 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AutoShape 87"/>
            <p:cNvSpPr>
              <a:spLocks/>
            </p:cNvSpPr>
            <p:nvPr/>
          </p:nvSpPr>
          <p:spPr bwMode="auto">
            <a:xfrm>
              <a:off x="2108" y="875"/>
              <a:ext cx="259" cy="496"/>
            </a:xfrm>
            <a:custGeom>
              <a:avLst/>
              <a:gdLst>
                <a:gd name="T0" fmla="+- 0 2241 2108"/>
                <a:gd name="T1" fmla="*/ T0 w 259"/>
                <a:gd name="T2" fmla="+- 0 875 875"/>
                <a:gd name="T3" fmla="*/ 875 h 496"/>
                <a:gd name="T4" fmla="+- 0 2209 2108"/>
                <a:gd name="T5" fmla="*/ T4 w 259"/>
                <a:gd name="T6" fmla="+- 0 882 875"/>
                <a:gd name="T7" fmla="*/ 882 h 496"/>
                <a:gd name="T8" fmla="+- 0 2204 2108"/>
                <a:gd name="T9" fmla="*/ T8 w 259"/>
                <a:gd name="T10" fmla="+- 0 975 875"/>
                <a:gd name="T11" fmla="*/ 975 h 496"/>
                <a:gd name="T12" fmla="+- 0 2218 2108"/>
                <a:gd name="T13" fmla="*/ T12 w 259"/>
                <a:gd name="T14" fmla="+- 0 953 875"/>
                <a:gd name="T15" fmla="*/ 953 h 496"/>
                <a:gd name="T16" fmla="+- 0 2230 2108"/>
                <a:gd name="T17" fmla="*/ T16 w 259"/>
                <a:gd name="T18" fmla="+- 0 919 875"/>
                <a:gd name="T19" fmla="*/ 919 h 496"/>
                <a:gd name="T20" fmla="+- 0 2238 2108"/>
                <a:gd name="T21" fmla="*/ T20 w 259"/>
                <a:gd name="T22" fmla="+- 0 889 875"/>
                <a:gd name="T23" fmla="*/ 889 h 496"/>
                <a:gd name="T24" fmla="+- 0 2241 2108"/>
                <a:gd name="T25" fmla="*/ T24 w 259"/>
                <a:gd name="T26" fmla="+- 0 875 875"/>
                <a:gd name="T27" fmla="*/ 875 h 496"/>
                <a:gd name="T28" fmla="+- 0 2367 2108"/>
                <a:gd name="T29" fmla="*/ T28 w 259"/>
                <a:gd name="T30" fmla="+- 0 1248 875"/>
                <a:gd name="T31" fmla="*/ 1248 h 496"/>
                <a:gd name="T32" fmla="+- 0 2361 2108"/>
                <a:gd name="T33" fmla="*/ T32 w 259"/>
                <a:gd name="T34" fmla="+- 0 1217 875"/>
                <a:gd name="T35" fmla="*/ 1217 h 496"/>
                <a:gd name="T36" fmla="+- 0 2343 2108"/>
                <a:gd name="T37" fmla="*/ T36 w 259"/>
                <a:gd name="T38" fmla="+- 0 1178 875"/>
                <a:gd name="T39" fmla="*/ 1178 h 496"/>
                <a:gd name="T40" fmla="+- 0 2323 2108"/>
                <a:gd name="T41" fmla="*/ T40 w 259"/>
                <a:gd name="T42" fmla="+- 0 1144 875"/>
                <a:gd name="T43" fmla="*/ 1144 h 496"/>
                <a:gd name="T44" fmla="+- 0 2310 2108"/>
                <a:gd name="T45" fmla="*/ T44 w 259"/>
                <a:gd name="T46" fmla="+- 0 1125 875"/>
                <a:gd name="T47" fmla="*/ 1125 h 496"/>
                <a:gd name="T48" fmla="+- 0 2310 2108"/>
                <a:gd name="T49" fmla="*/ T48 w 259"/>
                <a:gd name="T50" fmla="+- 0 1124 875"/>
                <a:gd name="T51" fmla="*/ 1124 h 496"/>
                <a:gd name="T52" fmla="+- 0 2233 2108"/>
                <a:gd name="T53" fmla="*/ T52 w 259"/>
                <a:gd name="T54" fmla="+- 0 1157 875"/>
                <a:gd name="T55" fmla="*/ 1157 h 496"/>
                <a:gd name="T56" fmla="+- 0 2201 2108"/>
                <a:gd name="T57" fmla="*/ T56 w 259"/>
                <a:gd name="T58" fmla="+- 0 1205 875"/>
                <a:gd name="T59" fmla="*/ 1205 h 496"/>
                <a:gd name="T60" fmla="+- 0 2195 2108"/>
                <a:gd name="T61" fmla="*/ T60 w 259"/>
                <a:gd name="T62" fmla="+- 0 1249 875"/>
                <a:gd name="T63" fmla="*/ 1249 h 496"/>
                <a:gd name="T64" fmla="+- 0 2197 2108"/>
                <a:gd name="T65" fmla="*/ T64 w 259"/>
                <a:gd name="T66" fmla="+- 0 1264 875"/>
                <a:gd name="T67" fmla="*/ 1264 h 496"/>
                <a:gd name="T68" fmla="+- 0 2187 2108"/>
                <a:gd name="T69" fmla="*/ T68 w 259"/>
                <a:gd name="T70" fmla="+- 0 1267 875"/>
                <a:gd name="T71" fmla="*/ 1267 h 496"/>
                <a:gd name="T72" fmla="+- 0 2167 2108"/>
                <a:gd name="T73" fmla="*/ T72 w 259"/>
                <a:gd name="T74" fmla="+- 0 1282 875"/>
                <a:gd name="T75" fmla="*/ 1282 h 496"/>
                <a:gd name="T76" fmla="+- 0 2163 2108"/>
                <a:gd name="T77" fmla="*/ T76 w 259"/>
                <a:gd name="T78" fmla="+- 0 1285 875"/>
                <a:gd name="T79" fmla="*/ 1285 h 496"/>
                <a:gd name="T80" fmla="+- 0 2151 2108"/>
                <a:gd name="T81" fmla="*/ T80 w 259"/>
                <a:gd name="T82" fmla="+- 0 1295 875"/>
                <a:gd name="T83" fmla="*/ 1295 h 496"/>
                <a:gd name="T84" fmla="+- 0 2139 2108"/>
                <a:gd name="T85" fmla="*/ T84 w 259"/>
                <a:gd name="T86" fmla="+- 0 1307 875"/>
                <a:gd name="T87" fmla="*/ 1307 h 496"/>
                <a:gd name="T88" fmla="+- 0 2139 2108"/>
                <a:gd name="T89" fmla="*/ T88 w 259"/>
                <a:gd name="T90" fmla="+- 0 1307 875"/>
                <a:gd name="T91" fmla="*/ 1307 h 496"/>
                <a:gd name="T92" fmla="+- 0 2126 2108"/>
                <a:gd name="T93" fmla="*/ T92 w 259"/>
                <a:gd name="T94" fmla="+- 0 1323 875"/>
                <a:gd name="T95" fmla="*/ 1323 h 496"/>
                <a:gd name="T96" fmla="+- 0 2116 2108"/>
                <a:gd name="T97" fmla="*/ T96 w 259"/>
                <a:gd name="T98" fmla="+- 0 1337 875"/>
                <a:gd name="T99" fmla="*/ 1337 h 496"/>
                <a:gd name="T100" fmla="+- 0 2111 2108"/>
                <a:gd name="T101" fmla="*/ T100 w 259"/>
                <a:gd name="T102" fmla="+- 0 1347 875"/>
                <a:gd name="T103" fmla="*/ 1347 h 496"/>
                <a:gd name="T104" fmla="+- 0 2108 2108"/>
                <a:gd name="T105" fmla="*/ T104 w 259"/>
                <a:gd name="T106" fmla="+- 0 1351 875"/>
                <a:gd name="T107" fmla="*/ 1351 h 496"/>
                <a:gd name="T108" fmla="+- 0 2119 2108"/>
                <a:gd name="T109" fmla="*/ T108 w 259"/>
                <a:gd name="T110" fmla="+- 0 1360 875"/>
                <a:gd name="T111" fmla="*/ 1360 h 496"/>
                <a:gd name="T112" fmla="+- 0 2138 2108"/>
                <a:gd name="T113" fmla="*/ T112 w 259"/>
                <a:gd name="T114" fmla="+- 0 1366 875"/>
                <a:gd name="T115" fmla="*/ 1366 h 496"/>
                <a:gd name="T116" fmla="+- 0 2164 2108"/>
                <a:gd name="T117" fmla="*/ T116 w 259"/>
                <a:gd name="T118" fmla="+- 0 1369 875"/>
                <a:gd name="T119" fmla="*/ 1369 h 496"/>
                <a:gd name="T120" fmla="+- 0 2194 2108"/>
                <a:gd name="T121" fmla="*/ T120 w 259"/>
                <a:gd name="T122" fmla="+- 0 1370 875"/>
                <a:gd name="T123" fmla="*/ 1370 h 496"/>
                <a:gd name="T124" fmla="+- 0 2239 2108"/>
                <a:gd name="T125" fmla="*/ T124 w 259"/>
                <a:gd name="T126" fmla="+- 0 1369 875"/>
                <a:gd name="T127" fmla="*/ 1369 h 496"/>
                <a:gd name="T128" fmla="+- 0 2281 2108"/>
                <a:gd name="T129" fmla="*/ T128 w 259"/>
                <a:gd name="T130" fmla="+- 0 1366 875"/>
                <a:gd name="T131" fmla="*/ 1366 h 496"/>
                <a:gd name="T132" fmla="+- 0 2311 2108"/>
                <a:gd name="T133" fmla="*/ T132 w 259"/>
                <a:gd name="T134" fmla="+- 0 1363 875"/>
                <a:gd name="T135" fmla="*/ 1363 h 496"/>
                <a:gd name="T136" fmla="+- 0 2323 2108"/>
                <a:gd name="T137" fmla="*/ T136 w 259"/>
                <a:gd name="T138" fmla="+- 0 1361 875"/>
                <a:gd name="T139" fmla="*/ 1361 h 496"/>
                <a:gd name="T140" fmla="+- 0 2292 2108"/>
                <a:gd name="T141" fmla="*/ T140 w 259"/>
                <a:gd name="T142" fmla="+- 0 1301 875"/>
                <a:gd name="T143" fmla="*/ 1301 h 496"/>
                <a:gd name="T144" fmla="+- 0 2293 2108"/>
                <a:gd name="T145" fmla="*/ T144 w 259"/>
                <a:gd name="T146" fmla="+- 0 1301 875"/>
                <a:gd name="T147" fmla="*/ 1301 h 496"/>
                <a:gd name="T148" fmla="+- 0 2293 2108"/>
                <a:gd name="T149" fmla="*/ T148 w 259"/>
                <a:gd name="T150" fmla="+- 0 1301 875"/>
                <a:gd name="T151" fmla="*/ 1301 h 496"/>
                <a:gd name="T152" fmla="+- 0 2325 2108"/>
                <a:gd name="T153" fmla="*/ T152 w 259"/>
                <a:gd name="T154" fmla="+- 0 1286 875"/>
                <a:gd name="T155" fmla="*/ 1286 h 496"/>
                <a:gd name="T156" fmla="+- 0 2348 2108"/>
                <a:gd name="T157" fmla="*/ T156 w 259"/>
                <a:gd name="T158" fmla="+- 0 1268 875"/>
                <a:gd name="T159" fmla="*/ 1268 h 496"/>
                <a:gd name="T160" fmla="+- 0 2362 2108"/>
                <a:gd name="T161" fmla="*/ T160 w 259"/>
                <a:gd name="T162" fmla="+- 0 1254 875"/>
                <a:gd name="T163" fmla="*/ 1254 h 496"/>
                <a:gd name="T164" fmla="+- 0 2364 2108"/>
                <a:gd name="T165" fmla="*/ T164 w 259"/>
                <a:gd name="T166" fmla="+- 0 1252 875"/>
                <a:gd name="T167" fmla="*/ 1252 h 496"/>
                <a:gd name="T168" fmla="+- 0 2367 2108"/>
                <a:gd name="T169" fmla="*/ T168 w 259"/>
                <a:gd name="T170" fmla="+- 0 1248 875"/>
                <a:gd name="T171" fmla="*/ 1248 h 4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</a:cxnLst>
              <a:rect l="0" t="0" r="r" b="b"/>
              <a:pathLst>
                <a:path w="259" h="496">
                  <a:moveTo>
                    <a:pt x="133" y="0"/>
                  </a:moveTo>
                  <a:lnTo>
                    <a:pt x="101" y="7"/>
                  </a:lnTo>
                  <a:lnTo>
                    <a:pt x="96" y="100"/>
                  </a:lnTo>
                  <a:lnTo>
                    <a:pt x="110" y="78"/>
                  </a:lnTo>
                  <a:lnTo>
                    <a:pt x="122" y="44"/>
                  </a:lnTo>
                  <a:lnTo>
                    <a:pt x="130" y="14"/>
                  </a:lnTo>
                  <a:lnTo>
                    <a:pt x="133" y="0"/>
                  </a:lnTo>
                  <a:moveTo>
                    <a:pt x="259" y="373"/>
                  </a:moveTo>
                  <a:lnTo>
                    <a:pt x="253" y="342"/>
                  </a:lnTo>
                  <a:lnTo>
                    <a:pt x="235" y="303"/>
                  </a:lnTo>
                  <a:lnTo>
                    <a:pt x="215" y="269"/>
                  </a:lnTo>
                  <a:lnTo>
                    <a:pt x="202" y="250"/>
                  </a:lnTo>
                  <a:lnTo>
                    <a:pt x="202" y="249"/>
                  </a:lnTo>
                  <a:lnTo>
                    <a:pt x="125" y="282"/>
                  </a:lnTo>
                  <a:lnTo>
                    <a:pt x="93" y="330"/>
                  </a:lnTo>
                  <a:lnTo>
                    <a:pt x="87" y="374"/>
                  </a:lnTo>
                  <a:lnTo>
                    <a:pt x="89" y="389"/>
                  </a:lnTo>
                  <a:lnTo>
                    <a:pt x="79" y="392"/>
                  </a:lnTo>
                  <a:lnTo>
                    <a:pt x="59" y="407"/>
                  </a:lnTo>
                  <a:lnTo>
                    <a:pt x="55" y="410"/>
                  </a:lnTo>
                  <a:lnTo>
                    <a:pt x="43" y="420"/>
                  </a:lnTo>
                  <a:lnTo>
                    <a:pt x="31" y="432"/>
                  </a:lnTo>
                  <a:lnTo>
                    <a:pt x="18" y="448"/>
                  </a:lnTo>
                  <a:lnTo>
                    <a:pt x="8" y="462"/>
                  </a:lnTo>
                  <a:lnTo>
                    <a:pt x="3" y="472"/>
                  </a:lnTo>
                  <a:lnTo>
                    <a:pt x="0" y="476"/>
                  </a:lnTo>
                  <a:lnTo>
                    <a:pt x="11" y="485"/>
                  </a:lnTo>
                  <a:lnTo>
                    <a:pt x="30" y="491"/>
                  </a:lnTo>
                  <a:lnTo>
                    <a:pt x="56" y="494"/>
                  </a:lnTo>
                  <a:lnTo>
                    <a:pt x="86" y="495"/>
                  </a:lnTo>
                  <a:lnTo>
                    <a:pt x="131" y="494"/>
                  </a:lnTo>
                  <a:lnTo>
                    <a:pt x="173" y="491"/>
                  </a:lnTo>
                  <a:lnTo>
                    <a:pt x="203" y="488"/>
                  </a:lnTo>
                  <a:lnTo>
                    <a:pt x="215" y="486"/>
                  </a:lnTo>
                  <a:lnTo>
                    <a:pt x="184" y="426"/>
                  </a:lnTo>
                  <a:lnTo>
                    <a:pt x="185" y="426"/>
                  </a:lnTo>
                  <a:lnTo>
                    <a:pt x="217" y="411"/>
                  </a:lnTo>
                  <a:lnTo>
                    <a:pt x="240" y="393"/>
                  </a:lnTo>
                  <a:lnTo>
                    <a:pt x="254" y="379"/>
                  </a:lnTo>
                  <a:lnTo>
                    <a:pt x="256" y="377"/>
                  </a:lnTo>
                  <a:lnTo>
                    <a:pt x="259" y="373"/>
                  </a:lnTo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12" name="Picture 88"/>
            <p:cNvPicPr>
              <a:picLocks noChangeAspect="1" noChangeArrowheads="1"/>
            </p:cNvPicPr>
            <p:nvPr/>
          </p:nvPicPr>
          <p:blipFill>
            <a:blip r:embed="rId4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0" y="803"/>
              <a:ext cx="109" cy="1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AutoShape 89"/>
            <p:cNvSpPr>
              <a:spLocks/>
            </p:cNvSpPr>
            <p:nvPr/>
          </p:nvSpPr>
          <p:spPr bwMode="auto">
            <a:xfrm>
              <a:off x="2685" y="983"/>
              <a:ext cx="27" cy="86"/>
            </a:xfrm>
            <a:custGeom>
              <a:avLst/>
              <a:gdLst>
                <a:gd name="T0" fmla="+- 0 2689 2685"/>
                <a:gd name="T1" fmla="*/ T0 w 27"/>
                <a:gd name="T2" fmla="+- 0 1036 984"/>
                <a:gd name="T3" fmla="*/ 1036 h 86"/>
                <a:gd name="T4" fmla="+- 0 2686 2685"/>
                <a:gd name="T5" fmla="*/ T4 w 27"/>
                <a:gd name="T6" fmla="+- 0 1053 984"/>
                <a:gd name="T7" fmla="*/ 1053 h 86"/>
                <a:gd name="T8" fmla="+- 0 2685 2685"/>
                <a:gd name="T9" fmla="*/ T8 w 27"/>
                <a:gd name="T10" fmla="+- 0 1069 984"/>
                <a:gd name="T11" fmla="*/ 1069 h 86"/>
                <a:gd name="T12" fmla="+- 0 2688 2685"/>
                <a:gd name="T13" fmla="*/ T12 w 27"/>
                <a:gd name="T14" fmla="+- 0 1067 984"/>
                <a:gd name="T15" fmla="*/ 1067 h 86"/>
                <a:gd name="T16" fmla="+- 0 2688 2685"/>
                <a:gd name="T17" fmla="*/ T16 w 27"/>
                <a:gd name="T18" fmla="+- 0 1053 984"/>
                <a:gd name="T19" fmla="*/ 1053 h 86"/>
                <a:gd name="T20" fmla="+- 0 2688 2685"/>
                <a:gd name="T21" fmla="*/ T20 w 27"/>
                <a:gd name="T22" fmla="+- 0 1049 984"/>
                <a:gd name="T23" fmla="*/ 1049 h 86"/>
                <a:gd name="T24" fmla="+- 0 2688 2685"/>
                <a:gd name="T25" fmla="*/ T24 w 27"/>
                <a:gd name="T26" fmla="+- 0 1042 984"/>
                <a:gd name="T27" fmla="*/ 1042 h 86"/>
                <a:gd name="T28" fmla="+- 0 2689 2685"/>
                <a:gd name="T29" fmla="*/ T28 w 27"/>
                <a:gd name="T30" fmla="+- 0 1036 984"/>
                <a:gd name="T31" fmla="*/ 1036 h 86"/>
                <a:gd name="T32" fmla="+- 0 2712 2685"/>
                <a:gd name="T33" fmla="*/ T32 w 27"/>
                <a:gd name="T34" fmla="+- 0 985 984"/>
                <a:gd name="T35" fmla="*/ 985 h 86"/>
                <a:gd name="T36" fmla="+- 0 2707 2685"/>
                <a:gd name="T37" fmla="*/ T36 w 27"/>
                <a:gd name="T38" fmla="+- 0 984 984"/>
                <a:gd name="T39" fmla="*/ 984 h 86"/>
                <a:gd name="T40" fmla="+- 0 2701 2685"/>
                <a:gd name="T41" fmla="*/ T40 w 27"/>
                <a:gd name="T42" fmla="+- 0 991 984"/>
                <a:gd name="T43" fmla="*/ 991 h 86"/>
                <a:gd name="T44" fmla="+- 0 2697 2685"/>
                <a:gd name="T45" fmla="*/ T44 w 27"/>
                <a:gd name="T46" fmla="+- 0 1002 984"/>
                <a:gd name="T47" fmla="*/ 1002 h 86"/>
                <a:gd name="T48" fmla="+- 0 2694 2685"/>
                <a:gd name="T49" fmla="*/ T48 w 27"/>
                <a:gd name="T50" fmla="+- 0 1014 984"/>
                <a:gd name="T51" fmla="*/ 1014 h 86"/>
                <a:gd name="T52" fmla="+- 0 2699 2685"/>
                <a:gd name="T53" fmla="*/ T52 w 27"/>
                <a:gd name="T54" fmla="+- 0 998 984"/>
                <a:gd name="T55" fmla="*/ 998 h 86"/>
                <a:gd name="T56" fmla="+- 0 2706 2685"/>
                <a:gd name="T57" fmla="*/ T56 w 27"/>
                <a:gd name="T58" fmla="+- 0 990 984"/>
                <a:gd name="T59" fmla="*/ 990 h 86"/>
                <a:gd name="T60" fmla="+- 0 2712 2685"/>
                <a:gd name="T61" fmla="*/ T60 w 27"/>
                <a:gd name="T62" fmla="+- 0 985 984"/>
                <a:gd name="T63" fmla="*/ 985 h 8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</a:cxnLst>
              <a:rect l="0" t="0" r="r" b="b"/>
              <a:pathLst>
                <a:path w="27" h="86">
                  <a:moveTo>
                    <a:pt x="4" y="52"/>
                  </a:moveTo>
                  <a:lnTo>
                    <a:pt x="1" y="69"/>
                  </a:lnTo>
                  <a:lnTo>
                    <a:pt x="0" y="85"/>
                  </a:lnTo>
                  <a:lnTo>
                    <a:pt x="3" y="83"/>
                  </a:lnTo>
                  <a:lnTo>
                    <a:pt x="3" y="69"/>
                  </a:lnTo>
                  <a:lnTo>
                    <a:pt x="3" y="65"/>
                  </a:lnTo>
                  <a:lnTo>
                    <a:pt x="3" y="58"/>
                  </a:lnTo>
                  <a:lnTo>
                    <a:pt x="4" y="52"/>
                  </a:lnTo>
                  <a:moveTo>
                    <a:pt x="27" y="1"/>
                  </a:moveTo>
                  <a:lnTo>
                    <a:pt x="22" y="0"/>
                  </a:lnTo>
                  <a:lnTo>
                    <a:pt x="16" y="7"/>
                  </a:lnTo>
                  <a:lnTo>
                    <a:pt x="12" y="18"/>
                  </a:lnTo>
                  <a:lnTo>
                    <a:pt x="9" y="30"/>
                  </a:lnTo>
                  <a:lnTo>
                    <a:pt x="14" y="14"/>
                  </a:lnTo>
                  <a:lnTo>
                    <a:pt x="21" y="6"/>
                  </a:lnTo>
                  <a:lnTo>
                    <a:pt x="27" y="1"/>
                  </a:lnTo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90"/>
            <p:cNvSpPr>
              <a:spLocks/>
            </p:cNvSpPr>
            <p:nvPr/>
          </p:nvSpPr>
          <p:spPr bwMode="auto">
            <a:xfrm>
              <a:off x="2687" y="985"/>
              <a:ext cx="58" cy="83"/>
            </a:xfrm>
            <a:custGeom>
              <a:avLst/>
              <a:gdLst>
                <a:gd name="T0" fmla="+- 0 2712 2688"/>
                <a:gd name="T1" fmla="*/ T0 w 58"/>
                <a:gd name="T2" fmla="+- 0 985 985"/>
                <a:gd name="T3" fmla="*/ 985 h 83"/>
                <a:gd name="T4" fmla="+- 0 2688 2688"/>
                <a:gd name="T5" fmla="*/ T4 w 58"/>
                <a:gd name="T6" fmla="+- 0 1042 985"/>
                <a:gd name="T7" fmla="*/ 1042 h 83"/>
                <a:gd name="T8" fmla="+- 0 2688 2688"/>
                <a:gd name="T9" fmla="*/ T8 w 58"/>
                <a:gd name="T10" fmla="+- 0 1049 985"/>
                <a:gd name="T11" fmla="*/ 1049 h 83"/>
                <a:gd name="T12" fmla="+- 0 2688 2688"/>
                <a:gd name="T13" fmla="*/ T12 w 58"/>
                <a:gd name="T14" fmla="+- 0 1060 985"/>
                <a:gd name="T15" fmla="*/ 1060 h 83"/>
                <a:gd name="T16" fmla="+- 0 2688 2688"/>
                <a:gd name="T17" fmla="*/ T16 w 58"/>
                <a:gd name="T18" fmla="+- 0 1068 985"/>
                <a:gd name="T19" fmla="*/ 1068 h 83"/>
                <a:gd name="T20" fmla="+- 0 2707 2688"/>
                <a:gd name="T21" fmla="*/ T20 w 58"/>
                <a:gd name="T22" fmla="+- 0 1048 985"/>
                <a:gd name="T23" fmla="*/ 1048 h 83"/>
                <a:gd name="T24" fmla="+- 0 2726 2688"/>
                <a:gd name="T25" fmla="*/ T24 w 58"/>
                <a:gd name="T26" fmla="+- 0 1024 985"/>
                <a:gd name="T27" fmla="*/ 1024 h 83"/>
                <a:gd name="T28" fmla="+- 0 2740 2688"/>
                <a:gd name="T29" fmla="*/ T28 w 58"/>
                <a:gd name="T30" fmla="+- 0 1002 985"/>
                <a:gd name="T31" fmla="*/ 1002 h 83"/>
                <a:gd name="T32" fmla="+- 0 2745 2688"/>
                <a:gd name="T33" fmla="*/ T32 w 58"/>
                <a:gd name="T34" fmla="+- 0 993 985"/>
                <a:gd name="T35" fmla="*/ 993 h 83"/>
                <a:gd name="T36" fmla="+- 0 2712 2688"/>
                <a:gd name="T37" fmla="*/ T36 w 58"/>
                <a:gd name="T38" fmla="+- 0 985 985"/>
                <a:gd name="T39" fmla="*/ 985 h 8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</a:cxnLst>
              <a:rect l="0" t="0" r="r" b="b"/>
              <a:pathLst>
                <a:path w="58" h="83">
                  <a:moveTo>
                    <a:pt x="24" y="0"/>
                  </a:moveTo>
                  <a:lnTo>
                    <a:pt x="0" y="57"/>
                  </a:lnTo>
                  <a:lnTo>
                    <a:pt x="0" y="64"/>
                  </a:lnTo>
                  <a:lnTo>
                    <a:pt x="0" y="75"/>
                  </a:lnTo>
                  <a:lnTo>
                    <a:pt x="0" y="83"/>
                  </a:lnTo>
                  <a:lnTo>
                    <a:pt x="19" y="63"/>
                  </a:lnTo>
                  <a:lnTo>
                    <a:pt x="38" y="39"/>
                  </a:lnTo>
                  <a:lnTo>
                    <a:pt x="52" y="17"/>
                  </a:lnTo>
                  <a:lnTo>
                    <a:pt x="57" y="8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15" name="Picture 91"/>
            <p:cNvPicPr>
              <a:picLocks noChangeAspect="1" noChangeArrowheads="1"/>
            </p:cNvPicPr>
            <p:nvPr/>
          </p:nvPicPr>
          <p:blipFill>
            <a:blip r:embed="rId4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5" y="1388"/>
              <a:ext cx="263" cy="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AutoShape 92"/>
            <p:cNvSpPr>
              <a:spLocks/>
            </p:cNvSpPr>
            <p:nvPr/>
          </p:nvSpPr>
          <p:spPr bwMode="auto">
            <a:xfrm>
              <a:off x="2907" y="1136"/>
              <a:ext cx="182" cy="59"/>
            </a:xfrm>
            <a:custGeom>
              <a:avLst/>
              <a:gdLst>
                <a:gd name="T0" fmla="+- 0 2987 2907"/>
                <a:gd name="T1" fmla="*/ T0 w 182"/>
                <a:gd name="T2" fmla="+- 0 1142 1136"/>
                <a:gd name="T3" fmla="*/ 1142 h 59"/>
                <a:gd name="T4" fmla="+- 0 2976 2907"/>
                <a:gd name="T5" fmla="*/ T4 w 182"/>
                <a:gd name="T6" fmla="+- 0 1142 1136"/>
                <a:gd name="T7" fmla="*/ 1142 h 59"/>
                <a:gd name="T8" fmla="+- 0 2955 2907"/>
                <a:gd name="T9" fmla="*/ T8 w 182"/>
                <a:gd name="T10" fmla="+- 0 1144 1136"/>
                <a:gd name="T11" fmla="*/ 1144 h 59"/>
                <a:gd name="T12" fmla="+- 0 2931 2907"/>
                <a:gd name="T13" fmla="*/ T12 w 182"/>
                <a:gd name="T14" fmla="+- 0 1150 1136"/>
                <a:gd name="T15" fmla="*/ 1150 h 59"/>
                <a:gd name="T16" fmla="+- 0 2907 2907"/>
                <a:gd name="T17" fmla="*/ T16 w 182"/>
                <a:gd name="T18" fmla="+- 0 1161 1136"/>
                <a:gd name="T19" fmla="*/ 1161 h 59"/>
                <a:gd name="T20" fmla="+- 0 2908 2907"/>
                <a:gd name="T21" fmla="*/ T20 w 182"/>
                <a:gd name="T22" fmla="+- 0 1167 1136"/>
                <a:gd name="T23" fmla="*/ 1167 h 59"/>
                <a:gd name="T24" fmla="+- 0 2908 2907"/>
                <a:gd name="T25" fmla="*/ T24 w 182"/>
                <a:gd name="T26" fmla="+- 0 1170 1136"/>
                <a:gd name="T27" fmla="*/ 1170 h 59"/>
                <a:gd name="T28" fmla="+- 0 2912 2907"/>
                <a:gd name="T29" fmla="*/ T28 w 182"/>
                <a:gd name="T30" fmla="+- 0 1170 1136"/>
                <a:gd name="T31" fmla="*/ 1170 h 59"/>
                <a:gd name="T32" fmla="+- 0 2916 2907"/>
                <a:gd name="T33" fmla="*/ T32 w 182"/>
                <a:gd name="T34" fmla="+- 0 1171 1136"/>
                <a:gd name="T35" fmla="*/ 1171 h 59"/>
                <a:gd name="T36" fmla="+- 0 2921 2907"/>
                <a:gd name="T37" fmla="*/ T36 w 182"/>
                <a:gd name="T38" fmla="+- 0 1171 1136"/>
                <a:gd name="T39" fmla="*/ 1171 h 59"/>
                <a:gd name="T40" fmla="+- 0 2937 2907"/>
                <a:gd name="T41" fmla="*/ T40 w 182"/>
                <a:gd name="T42" fmla="+- 0 1170 1136"/>
                <a:gd name="T43" fmla="*/ 1170 h 59"/>
                <a:gd name="T44" fmla="+- 0 2954 2907"/>
                <a:gd name="T45" fmla="*/ T44 w 182"/>
                <a:gd name="T46" fmla="+- 0 1165 1136"/>
                <a:gd name="T47" fmla="*/ 1165 h 59"/>
                <a:gd name="T48" fmla="+- 0 2971 2907"/>
                <a:gd name="T49" fmla="*/ T48 w 182"/>
                <a:gd name="T50" fmla="+- 0 1156 1136"/>
                <a:gd name="T51" fmla="*/ 1156 h 59"/>
                <a:gd name="T52" fmla="+- 0 2987 2907"/>
                <a:gd name="T53" fmla="*/ T52 w 182"/>
                <a:gd name="T54" fmla="+- 0 1142 1136"/>
                <a:gd name="T55" fmla="*/ 1142 h 59"/>
                <a:gd name="T56" fmla="+- 0 3088 2907"/>
                <a:gd name="T57" fmla="*/ T56 w 182"/>
                <a:gd name="T58" fmla="+- 0 1190 1136"/>
                <a:gd name="T59" fmla="*/ 1190 h 59"/>
                <a:gd name="T60" fmla="+- 0 3080 2907"/>
                <a:gd name="T61" fmla="*/ T60 w 182"/>
                <a:gd name="T62" fmla="+- 0 1136 1136"/>
                <a:gd name="T63" fmla="*/ 1136 h 59"/>
                <a:gd name="T64" fmla="+- 0 3031 2907"/>
                <a:gd name="T65" fmla="*/ T64 w 182"/>
                <a:gd name="T66" fmla="+- 0 1144 1136"/>
                <a:gd name="T67" fmla="*/ 1144 h 59"/>
                <a:gd name="T68" fmla="+- 0 3031 2907"/>
                <a:gd name="T69" fmla="*/ T68 w 182"/>
                <a:gd name="T70" fmla="+- 0 1145 1136"/>
                <a:gd name="T71" fmla="*/ 1145 h 59"/>
                <a:gd name="T72" fmla="+- 0 3031 2907"/>
                <a:gd name="T73" fmla="*/ T72 w 182"/>
                <a:gd name="T74" fmla="+- 0 1146 1136"/>
                <a:gd name="T75" fmla="*/ 1146 h 59"/>
                <a:gd name="T76" fmla="+- 0 3031 2907"/>
                <a:gd name="T77" fmla="*/ T76 w 182"/>
                <a:gd name="T78" fmla="+- 0 1146 1136"/>
                <a:gd name="T79" fmla="*/ 1146 h 59"/>
                <a:gd name="T80" fmla="+- 0 3042 2907"/>
                <a:gd name="T81" fmla="*/ T80 w 182"/>
                <a:gd name="T82" fmla="+- 0 1157 1136"/>
                <a:gd name="T83" fmla="*/ 1157 h 59"/>
                <a:gd name="T84" fmla="+- 0 3042 2907"/>
                <a:gd name="T85" fmla="*/ T84 w 182"/>
                <a:gd name="T86" fmla="+- 0 1157 1136"/>
                <a:gd name="T87" fmla="*/ 1157 h 59"/>
                <a:gd name="T88" fmla="+- 0 3056 2907"/>
                <a:gd name="T89" fmla="*/ T88 w 182"/>
                <a:gd name="T90" fmla="+- 0 1168 1136"/>
                <a:gd name="T91" fmla="*/ 1168 h 59"/>
                <a:gd name="T92" fmla="+- 0 3056 2907"/>
                <a:gd name="T93" fmla="*/ T92 w 182"/>
                <a:gd name="T94" fmla="+- 0 1168 1136"/>
                <a:gd name="T95" fmla="*/ 1168 h 59"/>
                <a:gd name="T96" fmla="+- 0 3071 2907"/>
                <a:gd name="T97" fmla="*/ T96 w 182"/>
                <a:gd name="T98" fmla="+- 0 1179 1136"/>
                <a:gd name="T99" fmla="*/ 1179 h 59"/>
                <a:gd name="T100" fmla="+- 0 3071 2907"/>
                <a:gd name="T101" fmla="*/ T100 w 182"/>
                <a:gd name="T102" fmla="+- 0 1179 1136"/>
                <a:gd name="T103" fmla="*/ 1179 h 59"/>
                <a:gd name="T104" fmla="+- 0 3088 2907"/>
                <a:gd name="T105" fmla="*/ T104 w 182"/>
                <a:gd name="T106" fmla="+- 0 1190 1136"/>
                <a:gd name="T107" fmla="*/ 1190 h 59"/>
                <a:gd name="T108" fmla="+- 0 3089 2907"/>
                <a:gd name="T109" fmla="*/ T108 w 182"/>
                <a:gd name="T110" fmla="+- 0 1195 1136"/>
                <a:gd name="T111" fmla="*/ 1195 h 59"/>
                <a:gd name="T112" fmla="+- 0 3088 2907"/>
                <a:gd name="T113" fmla="*/ T112 w 182"/>
                <a:gd name="T114" fmla="+- 0 1190 1136"/>
                <a:gd name="T115" fmla="*/ 1190 h 59"/>
                <a:gd name="T116" fmla="+- 0 3071 2907"/>
                <a:gd name="T117" fmla="*/ T116 w 182"/>
                <a:gd name="T118" fmla="+- 0 1179 1136"/>
                <a:gd name="T119" fmla="*/ 1179 h 59"/>
                <a:gd name="T120" fmla="+- 0 3056 2907"/>
                <a:gd name="T121" fmla="*/ T120 w 182"/>
                <a:gd name="T122" fmla="+- 0 1168 1136"/>
                <a:gd name="T123" fmla="*/ 1168 h 59"/>
                <a:gd name="T124" fmla="+- 0 3042 2907"/>
                <a:gd name="T125" fmla="*/ T124 w 182"/>
                <a:gd name="T126" fmla="+- 0 1157 1136"/>
                <a:gd name="T127" fmla="*/ 1157 h 59"/>
                <a:gd name="T128" fmla="+- 0 3031 2907"/>
                <a:gd name="T129" fmla="*/ T128 w 182"/>
                <a:gd name="T130" fmla="+- 0 1146 1136"/>
                <a:gd name="T131" fmla="*/ 1146 h 59"/>
                <a:gd name="T132" fmla="+- 0 3042 2907"/>
                <a:gd name="T133" fmla="*/ T132 w 182"/>
                <a:gd name="T134" fmla="+- 0 1163 1136"/>
                <a:gd name="T135" fmla="*/ 1163 h 59"/>
                <a:gd name="T136" fmla="+- 0 3062 2907"/>
                <a:gd name="T137" fmla="*/ T136 w 182"/>
                <a:gd name="T138" fmla="+- 0 1179 1136"/>
                <a:gd name="T139" fmla="*/ 1179 h 59"/>
                <a:gd name="T140" fmla="+- 0 3080 2907"/>
                <a:gd name="T141" fmla="*/ T140 w 182"/>
                <a:gd name="T142" fmla="+- 0 1191 1136"/>
                <a:gd name="T143" fmla="*/ 1191 h 59"/>
                <a:gd name="T144" fmla="+- 0 3089 2907"/>
                <a:gd name="T145" fmla="*/ T144 w 182"/>
                <a:gd name="T146" fmla="+- 0 1195 1136"/>
                <a:gd name="T147" fmla="*/ 1195 h 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</a:cxnLst>
              <a:rect l="0" t="0" r="r" b="b"/>
              <a:pathLst>
                <a:path w="182" h="59">
                  <a:moveTo>
                    <a:pt x="80" y="6"/>
                  </a:moveTo>
                  <a:lnTo>
                    <a:pt x="69" y="6"/>
                  </a:lnTo>
                  <a:lnTo>
                    <a:pt x="48" y="8"/>
                  </a:lnTo>
                  <a:lnTo>
                    <a:pt x="24" y="14"/>
                  </a:lnTo>
                  <a:lnTo>
                    <a:pt x="0" y="25"/>
                  </a:lnTo>
                  <a:lnTo>
                    <a:pt x="1" y="31"/>
                  </a:lnTo>
                  <a:lnTo>
                    <a:pt x="1" y="34"/>
                  </a:lnTo>
                  <a:lnTo>
                    <a:pt x="5" y="34"/>
                  </a:lnTo>
                  <a:lnTo>
                    <a:pt x="9" y="35"/>
                  </a:lnTo>
                  <a:lnTo>
                    <a:pt x="14" y="35"/>
                  </a:lnTo>
                  <a:lnTo>
                    <a:pt x="30" y="34"/>
                  </a:lnTo>
                  <a:lnTo>
                    <a:pt x="47" y="29"/>
                  </a:lnTo>
                  <a:lnTo>
                    <a:pt x="64" y="20"/>
                  </a:lnTo>
                  <a:lnTo>
                    <a:pt x="80" y="6"/>
                  </a:lnTo>
                  <a:moveTo>
                    <a:pt x="181" y="54"/>
                  </a:moveTo>
                  <a:lnTo>
                    <a:pt x="173" y="0"/>
                  </a:lnTo>
                  <a:lnTo>
                    <a:pt x="124" y="8"/>
                  </a:lnTo>
                  <a:lnTo>
                    <a:pt x="124" y="9"/>
                  </a:lnTo>
                  <a:lnTo>
                    <a:pt x="124" y="10"/>
                  </a:lnTo>
                  <a:lnTo>
                    <a:pt x="135" y="21"/>
                  </a:lnTo>
                  <a:lnTo>
                    <a:pt x="149" y="32"/>
                  </a:lnTo>
                  <a:lnTo>
                    <a:pt x="164" y="43"/>
                  </a:lnTo>
                  <a:lnTo>
                    <a:pt x="181" y="54"/>
                  </a:lnTo>
                  <a:moveTo>
                    <a:pt x="182" y="59"/>
                  </a:moveTo>
                  <a:lnTo>
                    <a:pt x="181" y="54"/>
                  </a:lnTo>
                  <a:lnTo>
                    <a:pt x="164" y="43"/>
                  </a:lnTo>
                  <a:lnTo>
                    <a:pt x="149" y="32"/>
                  </a:lnTo>
                  <a:lnTo>
                    <a:pt x="135" y="21"/>
                  </a:lnTo>
                  <a:lnTo>
                    <a:pt x="124" y="10"/>
                  </a:lnTo>
                  <a:lnTo>
                    <a:pt x="135" y="27"/>
                  </a:lnTo>
                  <a:lnTo>
                    <a:pt x="155" y="43"/>
                  </a:lnTo>
                  <a:lnTo>
                    <a:pt x="173" y="55"/>
                  </a:lnTo>
                  <a:lnTo>
                    <a:pt x="182" y="59"/>
                  </a:lnTo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17" name="Picture 93"/>
            <p:cNvPicPr>
              <a:picLocks noChangeAspect="1" noChangeArrowheads="1"/>
            </p:cNvPicPr>
            <p:nvPr/>
          </p:nvPicPr>
          <p:blipFill>
            <a:blip r:embed="rId4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1" y="804"/>
              <a:ext cx="224" cy="1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18" name="Picture 94"/>
            <p:cNvPicPr>
              <a:picLocks noChangeAspect="1" noChangeArrowheads="1"/>
            </p:cNvPicPr>
            <p:nvPr/>
          </p:nvPicPr>
          <p:blipFill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6" y="558"/>
              <a:ext cx="188" cy="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Freeform 95"/>
            <p:cNvSpPr>
              <a:spLocks/>
            </p:cNvSpPr>
            <p:nvPr/>
          </p:nvSpPr>
          <p:spPr bwMode="auto">
            <a:xfrm>
              <a:off x="3632" y="1526"/>
              <a:ext cx="43" cy="32"/>
            </a:xfrm>
            <a:custGeom>
              <a:avLst/>
              <a:gdLst>
                <a:gd name="T0" fmla="+- 0 3633 3633"/>
                <a:gd name="T1" fmla="*/ T0 w 43"/>
                <a:gd name="T2" fmla="+- 0 1526 1526"/>
                <a:gd name="T3" fmla="*/ 1526 h 32"/>
                <a:gd name="T4" fmla="+- 0 3670 3633"/>
                <a:gd name="T5" fmla="*/ T4 w 43"/>
                <a:gd name="T6" fmla="+- 0 1558 1526"/>
                <a:gd name="T7" fmla="*/ 1558 h 32"/>
                <a:gd name="T8" fmla="+- 0 3675 3633"/>
                <a:gd name="T9" fmla="*/ T8 w 43"/>
                <a:gd name="T10" fmla="+- 0 1553 1526"/>
                <a:gd name="T11" fmla="*/ 1553 h 32"/>
                <a:gd name="T12" fmla="+- 0 3674 3633"/>
                <a:gd name="T13" fmla="*/ T12 w 43"/>
                <a:gd name="T14" fmla="+- 0 1552 1526"/>
                <a:gd name="T15" fmla="*/ 1552 h 32"/>
                <a:gd name="T16" fmla="+- 0 3664 3633"/>
                <a:gd name="T17" fmla="*/ T16 w 43"/>
                <a:gd name="T18" fmla="+- 0 1545 1526"/>
                <a:gd name="T19" fmla="*/ 1545 h 32"/>
                <a:gd name="T20" fmla="+- 0 3654 3633"/>
                <a:gd name="T21" fmla="*/ T20 w 43"/>
                <a:gd name="T22" fmla="+- 0 1539 1526"/>
                <a:gd name="T23" fmla="*/ 1539 h 32"/>
                <a:gd name="T24" fmla="+- 0 3644 3633"/>
                <a:gd name="T25" fmla="*/ T24 w 43"/>
                <a:gd name="T26" fmla="+- 0 1532 1526"/>
                <a:gd name="T27" fmla="*/ 1532 h 32"/>
                <a:gd name="T28" fmla="+- 0 3633 3633"/>
                <a:gd name="T29" fmla="*/ T28 w 43"/>
                <a:gd name="T30" fmla="+- 0 1526 1526"/>
                <a:gd name="T31" fmla="*/ 1526 h 3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</a:cxnLst>
              <a:rect l="0" t="0" r="r" b="b"/>
              <a:pathLst>
                <a:path w="43" h="32">
                  <a:moveTo>
                    <a:pt x="0" y="0"/>
                  </a:moveTo>
                  <a:lnTo>
                    <a:pt x="37" y="32"/>
                  </a:lnTo>
                  <a:lnTo>
                    <a:pt x="42" y="27"/>
                  </a:lnTo>
                  <a:lnTo>
                    <a:pt x="41" y="26"/>
                  </a:lnTo>
                  <a:lnTo>
                    <a:pt x="31" y="19"/>
                  </a:lnTo>
                  <a:lnTo>
                    <a:pt x="21" y="13"/>
                  </a:lnTo>
                  <a:lnTo>
                    <a:pt x="11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96"/>
            <p:cNvSpPr>
              <a:spLocks/>
            </p:cNvSpPr>
            <p:nvPr/>
          </p:nvSpPr>
          <p:spPr bwMode="auto">
            <a:xfrm>
              <a:off x="3608" y="1506"/>
              <a:ext cx="72" cy="47"/>
            </a:xfrm>
            <a:custGeom>
              <a:avLst/>
              <a:gdLst>
                <a:gd name="T0" fmla="+- 0 3609 3609"/>
                <a:gd name="T1" fmla="*/ T0 w 72"/>
                <a:gd name="T2" fmla="+- 0 1506 1506"/>
                <a:gd name="T3" fmla="*/ 1506 h 47"/>
                <a:gd name="T4" fmla="+- 0 3633 3609"/>
                <a:gd name="T5" fmla="*/ T4 w 72"/>
                <a:gd name="T6" fmla="+- 0 1526 1506"/>
                <a:gd name="T7" fmla="*/ 1526 h 47"/>
                <a:gd name="T8" fmla="+- 0 3644 3609"/>
                <a:gd name="T9" fmla="*/ T8 w 72"/>
                <a:gd name="T10" fmla="+- 0 1532 1506"/>
                <a:gd name="T11" fmla="*/ 1532 h 47"/>
                <a:gd name="T12" fmla="+- 0 3654 3609"/>
                <a:gd name="T13" fmla="*/ T12 w 72"/>
                <a:gd name="T14" fmla="+- 0 1539 1506"/>
                <a:gd name="T15" fmla="*/ 1539 h 47"/>
                <a:gd name="T16" fmla="+- 0 3664 3609"/>
                <a:gd name="T17" fmla="*/ T16 w 72"/>
                <a:gd name="T18" fmla="+- 0 1545 1506"/>
                <a:gd name="T19" fmla="*/ 1545 h 47"/>
                <a:gd name="T20" fmla="+- 0 3674 3609"/>
                <a:gd name="T21" fmla="*/ T20 w 72"/>
                <a:gd name="T22" fmla="+- 0 1552 1506"/>
                <a:gd name="T23" fmla="*/ 1552 h 47"/>
                <a:gd name="T24" fmla="+- 0 3675 3609"/>
                <a:gd name="T25" fmla="*/ T24 w 72"/>
                <a:gd name="T26" fmla="+- 0 1553 1506"/>
                <a:gd name="T27" fmla="*/ 1553 h 47"/>
                <a:gd name="T28" fmla="+- 0 3680 3609"/>
                <a:gd name="T29" fmla="*/ T28 w 72"/>
                <a:gd name="T30" fmla="+- 0 1548 1506"/>
                <a:gd name="T31" fmla="*/ 1548 h 47"/>
                <a:gd name="T32" fmla="+- 0 3655 3609"/>
                <a:gd name="T33" fmla="*/ T32 w 72"/>
                <a:gd name="T34" fmla="+- 0 1530 1506"/>
                <a:gd name="T35" fmla="*/ 1530 h 47"/>
                <a:gd name="T36" fmla="+- 0 3632 3609"/>
                <a:gd name="T37" fmla="*/ T36 w 72"/>
                <a:gd name="T38" fmla="+- 0 1517 1506"/>
                <a:gd name="T39" fmla="*/ 1517 h 47"/>
                <a:gd name="T40" fmla="+- 0 3615 3609"/>
                <a:gd name="T41" fmla="*/ T40 w 72"/>
                <a:gd name="T42" fmla="+- 0 1509 1506"/>
                <a:gd name="T43" fmla="*/ 1509 h 47"/>
                <a:gd name="T44" fmla="+- 0 3609 3609"/>
                <a:gd name="T45" fmla="*/ T44 w 72"/>
                <a:gd name="T46" fmla="+- 0 1506 1506"/>
                <a:gd name="T47" fmla="*/ 1506 h 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</a:cxnLst>
              <a:rect l="0" t="0" r="r" b="b"/>
              <a:pathLst>
                <a:path w="72" h="47">
                  <a:moveTo>
                    <a:pt x="0" y="0"/>
                  </a:moveTo>
                  <a:lnTo>
                    <a:pt x="24" y="20"/>
                  </a:lnTo>
                  <a:lnTo>
                    <a:pt x="35" y="26"/>
                  </a:lnTo>
                  <a:lnTo>
                    <a:pt x="45" y="33"/>
                  </a:lnTo>
                  <a:lnTo>
                    <a:pt x="55" y="39"/>
                  </a:lnTo>
                  <a:lnTo>
                    <a:pt x="65" y="46"/>
                  </a:lnTo>
                  <a:lnTo>
                    <a:pt x="66" y="47"/>
                  </a:lnTo>
                  <a:lnTo>
                    <a:pt x="71" y="42"/>
                  </a:lnTo>
                  <a:lnTo>
                    <a:pt x="46" y="24"/>
                  </a:lnTo>
                  <a:lnTo>
                    <a:pt x="23" y="11"/>
                  </a:lnTo>
                  <a:lnTo>
                    <a:pt x="6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97"/>
            <p:cNvSpPr>
              <a:spLocks/>
            </p:cNvSpPr>
            <p:nvPr/>
          </p:nvSpPr>
          <p:spPr bwMode="auto">
            <a:xfrm>
              <a:off x="3690" y="1566"/>
              <a:ext cx="28" cy="31"/>
            </a:xfrm>
            <a:custGeom>
              <a:avLst/>
              <a:gdLst>
                <a:gd name="T0" fmla="+- 0 3698 3690"/>
                <a:gd name="T1" fmla="*/ T0 w 28"/>
                <a:gd name="T2" fmla="+- 0 1567 1567"/>
                <a:gd name="T3" fmla="*/ 1567 h 31"/>
                <a:gd name="T4" fmla="+- 0 3690 3690"/>
                <a:gd name="T5" fmla="*/ T4 w 28"/>
                <a:gd name="T6" fmla="+- 0 1574 1567"/>
                <a:gd name="T7" fmla="*/ 1574 h 31"/>
                <a:gd name="T8" fmla="+- 0 3717 3690"/>
                <a:gd name="T9" fmla="*/ T8 w 28"/>
                <a:gd name="T10" fmla="+- 0 1597 1567"/>
                <a:gd name="T11" fmla="*/ 1597 h 31"/>
                <a:gd name="T12" fmla="+- 0 3713 3690"/>
                <a:gd name="T13" fmla="*/ T12 w 28"/>
                <a:gd name="T14" fmla="+- 0 1586 1567"/>
                <a:gd name="T15" fmla="*/ 1586 h 31"/>
                <a:gd name="T16" fmla="+- 0 3707 3690"/>
                <a:gd name="T17" fmla="*/ T16 w 28"/>
                <a:gd name="T18" fmla="+- 0 1576 1567"/>
                <a:gd name="T19" fmla="*/ 1576 h 31"/>
                <a:gd name="T20" fmla="+- 0 3700 3690"/>
                <a:gd name="T21" fmla="*/ T20 w 28"/>
                <a:gd name="T22" fmla="+- 0 1568 1567"/>
                <a:gd name="T23" fmla="*/ 1568 h 31"/>
                <a:gd name="T24" fmla="+- 0 3698 3690"/>
                <a:gd name="T25" fmla="*/ T24 w 28"/>
                <a:gd name="T26" fmla="+- 0 1567 1567"/>
                <a:gd name="T27" fmla="*/ 1567 h 3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28" h="31">
                  <a:moveTo>
                    <a:pt x="8" y="0"/>
                  </a:moveTo>
                  <a:lnTo>
                    <a:pt x="0" y="7"/>
                  </a:lnTo>
                  <a:lnTo>
                    <a:pt x="27" y="30"/>
                  </a:lnTo>
                  <a:lnTo>
                    <a:pt x="23" y="19"/>
                  </a:lnTo>
                  <a:lnTo>
                    <a:pt x="17" y="9"/>
                  </a:lnTo>
                  <a:lnTo>
                    <a:pt x="10" y="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98"/>
            <p:cNvSpPr>
              <a:spLocks/>
            </p:cNvSpPr>
            <p:nvPr/>
          </p:nvSpPr>
          <p:spPr bwMode="auto">
            <a:xfrm>
              <a:off x="3698" y="1566"/>
              <a:ext cx="2" cy="2"/>
            </a:xfrm>
            <a:custGeom>
              <a:avLst/>
              <a:gdLst>
                <a:gd name="T0" fmla="+- 0 3699 3698"/>
                <a:gd name="T1" fmla="*/ T0 w 2"/>
                <a:gd name="T2" fmla="+- 0 1566 1566"/>
                <a:gd name="T3" fmla="*/ 1566 h 2"/>
                <a:gd name="T4" fmla="+- 0 3698 3698"/>
                <a:gd name="T5" fmla="*/ T4 w 2"/>
                <a:gd name="T6" fmla="+- 0 1567 1566"/>
                <a:gd name="T7" fmla="*/ 1567 h 2"/>
                <a:gd name="T8" fmla="+- 0 3700 3698"/>
                <a:gd name="T9" fmla="*/ T8 w 2"/>
                <a:gd name="T10" fmla="+- 0 1568 1566"/>
                <a:gd name="T11" fmla="*/ 1568 h 2"/>
                <a:gd name="T12" fmla="+- 0 3699 3698"/>
                <a:gd name="T13" fmla="*/ T12 w 2"/>
                <a:gd name="T14" fmla="+- 0 1566 1566"/>
                <a:gd name="T15" fmla="*/ 1566 h 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lnTo>
                    <a:pt x="0" y="1"/>
                  </a:lnTo>
                  <a:lnTo>
                    <a:pt x="2" y="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23" name="Picture 99"/>
            <p:cNvPicPr>
              <a:picLocks noChangeAspect="1" noChangeArrowheads="1"/>
            </p:cNvPicPr>
            <p:nvPr/>
          </p:nvPicPr>
          <p:blipFill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7" y="1361"/>
              <a:ext cx="113" cy="1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24" name="Picture 100"/>
            <p:cNvPicPr>
              <a:picLocks noChangeAspect="1" noChangeArrowheads="1"/>
            </p:cNvPicPr>
            <p:nvPr/>
          </p:nvPicPr>
          <p:blipFill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0" y="1015"/>
              <a:ext cx="379" cy="2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" name="AutoShape 101"/>
            <p:cNvSpPr>
              <a:spLocks/>
            </p:cNvSpPr>
            <p:nvPr/>
          </p:nvSpPr>
          <p:spPr bwMode="auto">
            <a:xfrm>
              <a:off x="3397" y="435"/>
              <a:ext cx="274" cy="473"/>
            </a:xfrm>
            <a:custGeom>
              <a:avLst/>
              <a:gdLst>
                <a:gd name="T0" fmla="+- 0 3436 3397"/>
                <a:gd name="T1" fmla="*/ T0 w 274"/>
                <a:gd name="T2" fmla="+- 0 477 435"/>
                <a:gd name="T3" fmla="*/ 477 h 473"/>
                <a:gd name="T4" fmla="+- 0 3430 3397"/>
                <a:gd name="T5" fmla="*/ T4 w 274"/>
                <a:gd name="T6" fmla="+- 0 461 435"/>
                <a:gd name="T7" fmla="*/ 461 h 473"/>
                <a:gd name="T8" fmla="+- 0 3425 3397"/>
                <a:gd name="T9" fmla="*/ T8 w 274"/>
                <a:gd name="T10" fmla="+- 0 448 435"/>
                <a:gd name="T11" fmla="*/ 448 h 473"/>
                <a:gd name="T12" fmla="+- 0 3420 3397"/>
                <a:gd name="T13" fmla="*/ T12 w 274"/>
                <a:gd name="T14" fmla="+- 0 438 435"/>
                <a:gd name="T15" fmla="*/ 438 h 473"/>
                <a:gd name="T16" fmla="+- 0 3419 3397"/>
                <a:gd name="T17" fmla="*/ T16 w 274"/>
                <a:gd name="T18" fmla="+- 0 435 435"/>
                <a:gd name="T19" fmla="*/ 435 h 473"/>
                <a:gd name="T20" fmla="+- 0 3412 3397"/>
                <a:gd name="T21" fmla="*/ T20 w 274"/>
                <a:gd name="T22" fmla="+- 0 445 435"/>
                <a:gd name="T23" fmla="*/ 445 h 473"/>
                <a:gd name="T24" fmla="+- 0 3406 3397"/>
                <a:gd name="T25" fmla="*/ T24 w 274"/>
                <a:gd name="T26" fmla="+- 0 459 435"/>
                <a:gd name="T27" fmla="*/ 459 h 473"/>
                <a:gd name="T28" fmla="+- 0 3401 3397"/>
                <a:gd name="T29" fmla="*/ T28 w 274"/>
                <a:gd name="T30" fmla="+- 0 475 435"/>
                <a:gd name="T31" fmla="*/ 475 h 473"/>
                <a:gd name="T32" fmla="+- 0 3397 3397"/>
                <a:gd name="T33" fmla="*/ T32 w 274"/>
                <a:gd name="T34" fmla="+- 0 491 435"/>
                <a:gd name="T35" fmla="*/ 491 h 473"/>
                <a:gd name="T36" fmla="+- 0 3407 3397"/>
                <a:gd name="T37" fmla="*/ T36 w 274"/>
                <a:gd name="T38" fmla="+- 0 487 435"/>
                <a:gd name="T39" fmla="*/ 487 h 473"/>
                <a:gd name="T40" fmla="+- 0 3417 3397"/>
                <a:gd name="T41" fmla="*/ T40 w 274"/>
                <a:gd name="T42" fmla="+- 0 483 435"/>
                <a:gd name="T43" fmla="*/ 483 h 473"/>
                <a:gd name="T44" fmla="+- 0 3426 3397"/>
                <a:gd name="T45" fmla="*/ T44 w 274"/>
                <a:gd name="T46" fmla="+- 0 480 435"/>
                <a:gd name="T47" fmla="*/ 480 h 473"/>
                <a:gd name="T48" fmla="+- 0 3436 3397"/>
                <a:gd name="T49" fmla="*/ T48 w 274"/>
                <a:gd name="T50" fmla="+- 0 477 435"/>
                <a:gd name="T51" fmla="*/ 477 h 473"/>
                <a:gd name="T52" fmla="+- 0 3556 3397"/>
                <a:gd name="T53" fmla="*/ T52 w 274"/>
                <a:gd name="T54" fmla="+- 0 752 435"/>
                <a:gd name="T55" fmla="*/ 752 h 473"/>
                <a:gd name="T56" fmla="+- 0 3548 3397"/>
                <a:gd name="T57" fmla="*/ T56 w 274"/>
                <a:gd name="T58" fmla="+- 0 756 435"/>
                <a:gd name="T59" fmla="*/ 756 h 473"/>
                <a:gd name="T60" fmla="+- 0 3555 3397"/>
                <a:gd name="T61" fmla="*/ T60 w 274"/>
                <a:gd name="T62" fmla="+- 0 753 435"/>
                <a:gd name="T63" fmla="*/ 753 h 473"/>
                <a:gd name="T64" fmla="+- 0 3556 3397"/>
                <a:gd name="T65" fmla="*/ T64 w 274"/>
                <a:gd name="T66" fmla="+- 0 752 435"/>
                <a:gd name="T67" fmla="*/ 752 h 473"/>
                <a:gd name="T68" fmla="+- 0 3593 3397"/>
                <a:gd name="T69" fmla="*/ T68 w 274"/>
                <a:gd name="T70" fmla="+- 0 906 435"/>
                <a:gd name="T71" fmla="*/ 906 h 473"/>
                <a:gd name="T72" fmla="+- 0 3591 3397"/>
                <a:gd name="T73" fmla="*/ T72 w 274"/>
                <a:gd name="T74" fmla="+- 0 906 435"/>
                <a:gd name="T75" fmla="*/ 906 h 473"/>
                <a:gd name="T76" fmla="+- 0 3552 3397"/>
                <a:gd name="T77" fmla="*/ T76 w 274"/>
                <a:gd name="T78" fmla="+- 0 903 435"/>
                <a:gd name="T79" fmla="*/ 903 h 473"/>
                <a:gd name="T80" fmla="+- 0 3518 3397"/>
                <a:gd name="T81" fmla="*/ T80 w 274"/>
                <a:gd name="T82" fmla="+- 0 894 435"/>
                <a:gd name="T83" fmla="*/ 894 h 473"/>
                <a:gd name="T84" fmla="+- 0 3488 3397"/>
                <a:gd name="T85" fmla="*/ T84 w 274"/>
                <a:gd name="T86" fmla="+- 0 881 435"/>
                <a:gd name="T87" fmla="*/ 881 h 473"/>
                <a:gd name="T88" fmla="+- 0 3464 3397"/>
                <a:gd name="T89" fmla="*/ T88 w 274"/>
                <a:gd name="T90" fmla="+- 0 867 435"/>
                <a:gd name="T91" fmla="*/ 867 h 473"/>
                <a:gd name="T92" fmla="+- 0 3462 3397"/>
                <a:gd name="T93" fmla="*/ T92 w 274"/>
                <a:gd name="T94" fmla="+- 0 871 435"/>
                <a:gd name="T95" fmla="*/ 871 h 473"/>
                <a:gd name="T96" fmla="+- 0 3461 3397"/>
                <a:gd name="T97" fmla="*/ T96 w 274"/>
                <a:gd name="T98" fmla="+- 0 873 435"/>
                <a:gd name="T99" fmla="*/ 873 h 473"/>
                <a:gd name="T100" fmla="+- 0 3483 3397"/>
                <a:gd name="T101" fmla="*/ T100 w 274"/>
                <a:gd name="T102" fmla="+- 0 890 435"/>
                <a:gd name="T103" fmla="*/ 890 h 473"/>
                <a:gd name="T104" fmla="+- 0 3512 3397"/>
                <a:gd name="T105" fmla="*/ T104 w 274"/>
                <a:gd name="T106" fmla="+- 0 901 435"/>
                <a:gd name="T107" fmla="*/ 901 h 473"/>
                <a:gd name="T108" fmla="+- 0 3544 3397"/>
                <a:gd name="T109" fmla="*/ T108 w 274"/>
                <a:gd name="T110" fmla="+- 0 906 435"/>
                <a:gd name="T111" fmla="*/ 906 h 473"/>
                <a:gd name="T112" fmla="+- 0 3578 3397"/>
                <a:gd name="T113" fmla="*/ T112 w 274"/>
                <a:gd name="T114" fmla="+- 0 908 435"/>
                <a:gd name="T115" fmla="*/ 908 h 473"/>
                <a:gd name="T116" fmla="+- 0 3582 3397"/>
                <a:gd name="T117" fmla="*/ T116 w 274"/>
                <a:gd name="T118" fmla="+- 0 908 435"/>
                <a:gd name="T119" fmla="*/ 908 h 473"/>
                <a:gd name="T120" fmla="+- 0 3587 3397"/>
                <a:gd name="T121" fmla="*/ T120 w 274"/>
                <a:gd name="T122" fmla="+- 0 908 435"/>
                <a:gd name="T123" fmla="*/ 908 h 473"/>
                <a:gd name="T124" fmla="+- 0 3592 3397"/>
                <a:gd name="T125" fmla="*/ T124 w 274"/>
                <a:gd name="T126" fmla="+- 0 907 435"/>
                <a:gd name="T127" fmla="*/ 907 h 473"/>
                <a:gd name="T128" fmla="+- 0 3593 3397"/>
                <a:gd name="T129" fmla="*/ T128 w 274"/>
                <a:gd name="T130" fmla="+- 0 906 435"/>
                <a:gd name="T131" fmla="*/ 906 h 473"/>
                <a:gd name="T132" fmla="+- 0 3620 3397"/>
                <a:gd name="T133" fmla="*/ T132 w 274"/>
                <a:gd name="T134" fmla="+- 0 715 435"/>
                <a:gd name="T135" fmla="*/ 715 h 473"/>
                <a:gd name="T136" fmla="+- 0 3594 3397"/>
                <a:gd name="T137" fmla="*/ T136 w 274"/>
                <a:gd name="T138" fmla="+- 0 732 435"/>
                <a:gd name="T139" fmla="*/ 732 h 473"/>
                <a:gd name="T140" fmla="+- 0 3571 3397"/>
                <a:gd name="T141" fmla="*/ T140 w 274"/>
                <a:gd name="T142" fmla="+- 0 745 435"/>
                <a:gd name="T143" fmla="*/ 745 h 473"/>
                <a:gd name="T144" fmla="+- 0 3556 3397"/>
                <a:gd name="T145" fmla="*/ T144 w 274"/>
                <a:gd name="T146" fmla="+- 0 752 435"/>
                <a:gd name="T147" fmla="*/ 752 h 473"/>
                <a:gd name="T148" fmla="+- 0 3568 3397"/>
                <a:gd name="T149" fmla="*/ T148 w 274"/>
                <a:gd name="T150" fmla="+- 0 747 435"/>
                <a:gd name="T151" fmla="*/ 747 h 473"/>
                <a:gd name="T152" fmla="+- 0 3587 3397"/>
                <a:gd name="T153" fmla="*/ T152 w 274"/>
                <a:gd name="T154" fmla="+- 0 737 435"/>
                <a:gd name="T155" fmla="*/ 737 h 473"/>
                <a:gd name="T156" fmla="+- 0 3604 3397"/>
                <a:gd name="T157" fmla="*/ T156 w 274"/>
                <a:gd name="T158" fmla="+- 0 726 435"/>
                <a:gd name="T159" fmla="*/ 726 h 473"/>
                <a:gd name="T160" fmla="+- 0 3620 3397"/>
                <a:gd name="T161" fmla="*/ T160 w 274"/>
                <a:gd name="T162" fmla="+- 0 715 435"/>
                <a:gd name="T163" fmla="*/ 715 h 473"/>
                <a:gd name="T164" fmla="+- 0 3649 3397"/>
                <a:gd name="T165" fmla="*/ T164 w 274"/>
                <a:gd name="T166" fmla="+- 0 826 435"/>
                <a:gd name="T167" fmla="*/ 826 h 473"/>
                <a:gd name="T168" fmla="+- 0 3645 3397"/>
                <a:gd name="T169" fmla="*/ T168 w 274"/>
                <a:gd name="T170" fmla="+- 0 821 435"/>
                <a:gd name="T171" fmla="*/ 821 h 473"/>
                <a:gd name="T172" fmla="+- 0 3640 3397"/>
                <a:gd name="T173" fmla="*/ T172 w 274"/>
                <a:gd name="T174" fmla="+- 0 816 435"/>
                <a:gd name="T175" fmla="*/ 816 h 473"/>
                <a:gd name="T176" fmla="+- 0 3635 3397"/>
                <a:gd name="T177" fmla="*/ T176 w 274"/>
                <a:gd name="T178" fmla="+- 0 811 435"/>
                <a:gd name="T179" fmla="*/ 811 h 473"/>
                <a:gd name="T180" fmla="+- 0 3634 3397"/>
                <a:gd name="T181" fmla="*/ T180 w 274"/>
                <a:gd name="T182" fmla="+- 0 810 435"/>
                <a:gd name="T183" fmla="*/ 810 h 473"/>
                <a:gd name="T184" fmla="+- 0 3635 3397"/>
                <a:gd name="T185" fmla="*/ T184 w 274"/>
                <a:gd name="T186" fmla="+- 0 811 435"/>
                <a:gd name="T187" fmla="*/ 811 h 473"/>
                <a:gd name="T188" fmla="+- 0 3640 3397"/>
                <a:gd name="T189" fmla="*/ T188 w 274"/>
                <a:gd name="T190" fmla="+- 0 817 435"/>
                <a:gd name="T191" fmla="*/ 817 h 473"/>
                <a:gd name="T192" fmla="+- 0 3644 3397"/>
                <a:gd name="T193" fmla="*/ T192 w 274"/>
                <a:gd name="T194" fmla="+- 0 822 435"/>
                <a:gd name="T195" fmla="*/ 822 h 473"/>
                <a:gd name="T196" fmla="+- 0 3648 3397"/>
                <a:gd name="T197" fmla="*/ T196 w 274"/>
                <a:gd name="T198" fmla="+- 0 828 435"/>
                <a:gd name="T199" fmla="*/ 828 h 473"/>
                <a:gd name="T200" fmla="+- 0 3649 3397"/>
                <a:gd name="T201" fmla="*/ T200 w 274"/>
                <a:gd name="T202" fmla="+- 0 826 435"/>
                <a:gd name="T203" fmla="*/ 826 h 473"/>
                <a:gd name="T204" fmla="+- 0 3671 3397"/>
                <a:gd name="T205" fmla="*/ T204 w 274"/>
                <a:gd name="T206" fmla="+- 0 868 435"/>
                <a:gd name="T207" fmla="*/ 868 h 473"/>
                <a:gd name="T208" fmla="+- 0 3670 3397"/>
                <a:gd name="T209" fmla="*/ T208 w 274"/>
                <a:gd name="T210" fmla="+- 0 865 435"/>
                <a:gd name="T211" fmla="*/ 865 h 473"/>
                <a:gd name="T212" fmla="+- 0 3670 3397"/>
                <a:gd name="T213" fmla="*/ T212 w 274"/>
                <a:gd name="T214" fmla="+- 0 864 435"/>
                <a:gd name="T215" fmla="*/ 864 h 473"/>
                <a:gd name="T216" fmla="+- 0 3669 3397"/>
                <a:gd name="T217" fmla="*/ T216 w 274"/>
                <a:gd name="T218" fmla="+- 0 865 435"/>
                <a:gd name="T219" fmla="*/ 865 h 473"/>
                <a:gd name="T220" fmla="+- 0 3671 3397"/>
                <a:gd name="T221" fmla="*/ T220 w 274"/>
                <a:gd name="T222" fmla="+- 0 868 435"/>
                <a:gd name="T223" fmla="*/ 868 h 47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</a:cxnLst>
              <a:rect l="0" t="0" r="r" b="b"/>
              <a:pathLst>
                <a:path w="274" h="473">
                  <a:moveTo>
                    <a:pt x="39" y="42"/>
                  </a:moveTo>
                  <a:lnTo>
                    <a:pt x="33" y="26"/>
                  </a:lnTo>
                  <a:lnTo>
                    <a:pt x="28" y="13"/>
                  </a:lnTo>
                  <a:lnTo>
                    <a:pt x="23" y="3"/>
                  </a:lnTo>
                  <a:lnTo>
                    <a:pt x="22" y="0"/>
                  </a:lnTo>
                  <a:lnTo>
                    <a:pt x="15" y="10"/>
                  </a:lnTo>
                  <a:lnTo>
                    <a:pt x="9" y="24"/>
                  </a:lnTo>
                  <a:lnTo>
                    <a:pt x="4" y="40"/>
                  </a:lnTo>
                  <a:lnTo>
                    <a:pt x="0" y="56"/>
                  </a:lnTo>
                  <a:lnTo>
                    <a:pt x="10" y="52"/>
                  </a:lnTo>
                  <a:lnTo>
                    <a:pt x="20" y="48"/>
                  </a:lnTo>
                  <a:lnTo>
                    <a:pt x="29" y="45"/>
                  </a:lnTo>
                  <a:lnTo>
                    <a:pt x="39" y="42"/>
                  </a:lnTo>
                  <a:moveTo>
                    <a:pt x="159" y="317"/>
                  </a:moveTo>
                  <a:lnTo>
                    <a:pt x="151" y="321"/>
                  </a:lnTo>
                  <a:lnTo>
                    <a:pt x="158" y="318"/>
                  </a:lnTo>
                  <a:lnTo>
                    <a:pt x="159" y="317"/>
                  </a:lnTo>
                  <a:moveTo>
                    <a:pt x="196" y="471"/>
                  </a:moveTo>
                  <a:lnTo>
                    <a:pt x="194" y="471"/>
                  </a:lnTo>
                  <a:lnTo>
                    <a:pt x="155" y="468"/>
                  </a:lnTo>
                  <a:lnTo>
                    <a:pt x="121" y="459"/>
                  </a:lnTo>
                  <a:lnTo>
                    <a:pt x="91" y="446"/>
                  </a:lnTo>
                  <a:lnTo>
                    <a:pt x="67" y="432"/>
                  </a:lnTo>
                  <a:lnTo>
                    <a:pt x="65" y="436"/>
                  </a:lnTo>
                  <a:lnTo>
                    <a:pt x="64" y="438"/>
                  </a:lnTo>
                  <a:lnTo>
                    <a:pt x="86" y="455"/>
                  </a:lnTo>
                  <a:lnTo>
                    <a:pt x="115" y="466"/>
                  </a:lnTo>
                  <a:lnTo>
                    <a:pt x="147" y="471"/>
                  </a:lnTo>
                  <a:lnTo>
                    <a:pt x="181" y="473"/>
                  </a:lnTo>
                  <a:lnTo>
                    <a:pt x="185" y="473"/>
                  </a:lnTo>
                  <a:lnTo>
                    <a:pt x="190" y="473"/>
                  </a:lnTo>
                  <a:lnTo>
                    <a:pt x="195" y="472"/>
                  </a:lnTo>
                  <a:lnTo>
                    <a:pt x="196" y="471"/>
                  </a:lnTo>
                  <a:moveTo>
                    <a:pt x="223" y="280"/>
                  </a:moveTo>
                  <a:lnTo>
                    <a:pt x="197" y="297"/>
                  </a:lnTo>
                  <a:lnTo>
                    <a:pt x="174" y="310"/>
                  </a:lnTo>
                  <a:lnTo>
                    <a:pt x="159" y="317"/>
                  </a:lnTo>
                  <a:lnTo>
                    <a:pt x="171" y="312"/>
                  </a:lnTo>
                  <a:lnTo>
                    <a:pt x="190" y="302"/>
                  </a:lnTo>
                  <a:lnTo>
                    <a:pt x="207" y="291"/>
                  </a:lnTo>
                  <a:lnTo>
                    <a:pt x="223" y="280"/>
                  </a:lnTo>
                  <a:moveTo>
                    <a:pt x="252" y="391"/>
                  </a:moveTo>
                  <a:lnTo>
                    <a:pt x="248" y="386"/>
                  </a:lnTo>
                  <a:lnTo>
                    <a:pt x="243" y="381"/>
                  </a:lnTo>
                  <a:lnTo>
                    <a:pt x="238" y="376"/>
                  </a:lnTo>
                  <a:lnTo>
                    <a:pt x="237" y="375"/>
                  </a:lnTo>
                  <a:lnTo>
                    <a:pt x="238" y="376"/>
                  </a:lnTo>
                  <a:lnTo>
                    <a:pt x="243" y="382"/>
                  </a:lnTo>
                  <a:lnTo>
                    <a:pt x="247" y="387"/>
                  </a:lnTo>
                  <a:lnTo>
                    <a:pt x="251" y="393"/>
                  </a:lnTo>
                  <a:lnTo>
                    <a:pt x="252" y="391"/>
                  </a:lnTo>
                  <a:moveTo>
                    <a:pt x="274" y="433"/>
                  </a:moveTo>
                  <a:lnTo>
                    <a:pt x="273" y="430"/>
                  </a:lnTo>
                  <a:lnTo>
                    <a:pt x="273" y="429"/>
                  </a:lnTo>
                  <a:lnTo>
                    <a:pt x="272" y="430"/>
                  </a:lnTo>
                  <a:lnTo>
                    <a:pt x="274" y="433"/>
                  </a:lnTo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AutoShape 102"/>
            <p:cNvSpPr>
              <a:spLocks/>
            </p:cNvSpPr>
            <p:nvPr/>
          </p:nvSpPr>
          <p:spPr bwMode="auto">
            <a:xfrm>
              <a:off x="3386" y="521"/>
              <a:ext cx="300" cy="386"/>
            </a:xfrm>
            <a:custGeom>
              <a:avLst/>
              <a:gdLst>
                <a:gd name="T0" fmla="+- 0 3412 3387"/>
                <a:gd name="T1" fmla="*/ T0 w 300"/>
                <a:gd name="T2" fmla="+- 0 541 521"/>
                <a:gd name="T3" fmla="*/ 541 h 386"/>
                <a:gd name="T4" fmla="+- 0 3412 3387"/>
                <a:gd name="T5" fmla="*/ T4 w 300"/>
                <a:gd name="T6" fmla="+- 0 541 521"/>
                <a:gd name="T7" fmla="*/ 541 h 386"/>
                <a:gd name="T8" fmla="+- 0 3396 3387"/>
                <a:gd name="T9" fmla="*/ T8 w 300"/>
                <a:gd name="T10" fmla="+- 0 526 521"/>
                <a:gd name="T11" fmla="*/ 526 h 386"/>
                <a:gd name="T12" fmla="+- 0 3390 3387"/>
                <a:gd name="T13" fmla="*/ T12 w 300"/>
                <a:gd name="T14" fmla="+- 0 535 521"/>
                <a:gd name="T15" fmla="*/ 535 h 386"/>
                <a:gd name="T16" fmla="+- 0 3388 3387"/>
                <a:gd name="T17" fmla="*/ T16 w 300"/>
                <a:gd name="T18" fmla="+- 0 557 521"/>
                <a:gd name="T19" fmla="*/ 557 h 386"/>
                <a:gd name="T20" fmla="+- 0 3387 3387"/>
                <a:gd name="T21" fmla="*/ T20 w 300"/>
                <a:gd name="T22" fmla="+- 0 565 521"/>
                <a:gd name="T23" fmla="*/ 565 h 386"/>
                <a:gd name="T24" fmla="+- 0 3414 3387"/>
                <a:gd name="T25" fmla="*/ T24 w 300"/>
                <a:gd name="T26" fmla="+- 0 543 521"/>
                <a:gd name="T27" fmla="*/ 543 h 386"/>
                <a:gd name="T28" fmla="+- 0 3417 3387"/>
                <a:gd name="T29" fmla="*/ T28 w 300"/>
                <a:gd name="T30" fmla="+- 0 545 521"/>
                <a:gd name="T31" fmla="*/ 545 h 386"/>
                <a:gd name="T32" fmla="+- 0 3414 3387"/>
                <a:gd name="T33" fmla="*/ T32 w 300"/>
                <a:gd name="T34" fmla="+- 0 570 521"/>
                <a:gd name="T35" fmla="*/ 570 h 386"/>
                <a:gd name="T36" fmla="+- 0 3421 3387"/>
                <a:gd name="T37" fmla="*/ T36 w 300"/>
                <a:gd name="T38" fmla="+- 0 548 521"/>
                <a:gd name="T39" fmla="*/ 548 h 386"/>
                <a:gd name="T40" fmla="+- 0 3669 3387"/>
                <a:gd name="T41" fmla="*/ T40 w 300"/>
                <a:gd name="T42" fmla="+- 0 865 521"/>
                <a:gd name="T43" fmla="*/ 865 h 386"/>
                <a:gd name="T44" fmla="+- 0 3663 3387"/>
                <a:gd name="T45" fmla="*/ T44 w 300"/>
                <a:gd name="T46" fmla="+- 0 877 521"/>
                <a:gd name="T47" fmla="*/ 877 h 386"/>
                <a:gd name="T48" fmla="+- 0 3671 3387"/>
                <a:gd name="T49" fmla="*/ T48 w 300"/>
                <a:gd name="T50" fmla="+- 0 868 521"/>
                <a:gd name="T51" fmla="*/ 868 h 386"/>
                <a:gd name="T52" fmla="+- 0 3672 3387"/>
                <a:gd name="T53" fmla="*/ T52 w 300"/>
                <a:gd name="T54" fmla="+- 0 602 521"/>
                <a:gd name="T55" fmla="*/ 602 h 386"/>
                <a:gd name="T56" fmla="+- 0 3670 3387"/>
                <a:gd name="T57" fmla="*/ T56 w 300"/>
                <a:gd name="T58" fmla="+- 0 575 521"/>
                <a:gd name="T59" fmla="*/ 575 h 386"/>
                <a:gd name="T60" fmla="+- 0 3677 3387"/>
                <a:gd name="T61" fmla="*/ T60 w 300"/>
                <a:gd name="T62" fmla="+- 0 554 521"/>
                <a:gd name="T63" fmla="*/ 554 h 386"/>
                <a:gd name="T64" fmla="+- 0 3604 3387"/>
                <a:gd name="T65" fmla="*/ T64 w 300"/>
                <a:gd name="T66" fmla="+- 0 580 521"/>
                <a:gd name="T67" fmla="*/ 580 h 386"/>
                <a:gd name="T68" fmla="+- 0 3542 3387"/>
                <a:gd name="T69" fmla="*/ T68 w 300"/>
                <a:gd name="T70" fmla="+- 0 587 521"/>
                <a:gd name="T71" fmla="*/ 587 h 386"/>
                <a:gd name="T72" fmla="+- 0 3519 3387"/>
                <a:gd name="T73" fmla="*/ T72 w 300"/>
                <a:gd name="T74" fmla="+- 0 748 521"/>
                <a:gd name="T75" fmla="*/ 748 h 386"/>
                <a:gd name="T76" fmla="+- 0 3507 3387"/>
                <a:gd name="T77" fmla="*/ T76 w 300"/>
                <a:gd name="T78" fmla="+- 0 742 521"/>
                <a:gd name="T79" fmla="*/ 742 h 386"/>
                <a:gd name="T80" fmla="+- 0 3519 3387"/>
                <a:gd name="T81" fmla="*/ T80 w 300"/>
                <a:gd name="T82" fmla="+- 0 585 521"/>
                <a:gd name="T83" fmla="*/ 585 h 386"/>
                <a:gd name="T84" fmla="+- 0 3470 3387"/>
                <a:gd name="T85" fmla="*/ T84 w 300"/>
                <a:gd name="T86" fmla="+- 0 575 521"/>
                <a:gd name="T87" fmla="*/ 575 h 386"/>
                <a:gd name="T88" fmla="+- 0 3421 3387"/>
                <a:gd name="T89" fmla="*/ T88 w 300"/>
                <a:gd name="T90" fmla="+- 0 548 521"/>
                <a:gd name="T91" fmla="*/ 548 h 386"/>
                <a:gd name="T92" fmla="+- 0 3414 3387"/>
                <a:gd name="T93" fmla="*/ T92 w 300"/>
                <a:gd name="T94" fmla="+- 0 570 521"/>
                <a:gd name="T95" fmla="*/ 570 h 386"/>
                <a:gd name="T96" fmla="+- 0 3401 3387"/>
                <a:gd name="T97" fmla="*/ T96 w 300"/>
                <a:gd name="T98" fmla="+- 0 619 521"/>
                <a:gd name="T99" fmla="*/ 619 h 386"/>
                <a:gd name="T100" fmla="+- 0 3428 3387"/>
                <a:gd name="T101" fmla="*/ T100 w 300"/>
                <a:gd name="T102" fmla="+- 0 676 521"/>
                <a:gd name="T103" fmla="*/ 676 h 386"/>
                <a:gd name="T104" fmla="+- 0 3482 3387"/>
                <a:gd name="T105" fmla="*/ T104 w 300"/>
                <a:gd name="T106" fmla="+- 0 734 521"/>
                <a:gd name="T107" fmla="*/ 734 h 386"/>
                <a:gd name="T108" fmla="+- 0 3495 3387"/>
                <a:gd name="T109" fmla="*/ T108 w 300"/>
                <a:gd name="T110" fmla="+- 0 737 521"/>
                <a:gd name="T111" fmla="*/ 737 h 386"/>
                <a:gd name="T112" fmla="+- 0 3491 3387"/>
                <a:gd name="T113" fmla="*/ T112 w 300"/>
                <a:gd name="T114" fmla="+- 0 743 521"/>
                <a:gd name="T115" fmla="*/ 743 h 386"/>
                <a:gd name="T116" fmla="+- 0 3508 3387"/>
                <a:gd name="T117" fmla="*/ T116 w 300"/>
                <a:gd name="T118" fmla="+- 0 758 521"/>
                <a:gd name="T119" fmla="*/ 758 h 386"/>
                <a:gd name="T120" fmla="+- 0 3521 3387"/>
                <a:gd name="T121" fmla="*/ T120 w 300"/>
                <a:gd name="T122" fmla="+- 0 757 521"/>
                <a:gd name="T123" fmla="*/ 757 h 386"/>
                <a:gd name="T124" fmla="+- 0 3529 3387"/>
                <a:gd name="T125" fmla="*/ T124 w 300"/>
                <a:gd name="T126" fmla="+- 0 755 521"/>
                <a:gd name="T127" fmla="*/ 755 h 386"/>
                <a:gd name="T128" fmla="+- 0 3521 3387"/>
                <a:gd name="T129" fmla="*/ T128 w 300"/>
                <a:gd name="T130" fmla="+- 0 757 521"/>
                <a:gd name="T131" fmla="*/ 757 h 386"/>
                <a:gd name="T132" fmla="+- 0 3524 3387"/>
                <a:gd name="T133" fmla="*/ T132 w 300"/>
                <a:gd name="T134" fmla="+- 0 771 521"/>
                <a:gd name="T135" fmla="*/ 771 h 386"/>
                <a:gd name="T136" fmla="+- 0 3533 3387"/>
                <a:gd name="T137" fmla="*/ T136 w 300"/>
                <a:gd name="T138" fmla="+- 0 779 521"/>
                <a:gd name="T139" fmla="*/ 779 h 386"/>
                <a:gd name="T140" fmla="+- 0 3531 3387"/>
                <a:gd name="T141" fmla="*/ T140 w 300"/>
                <a:gd name="T142" fmla="+- 0 779 521"/>
                <a:gd name="T143" fmla="*/ 779 h 386"/>
                <a:gd name="T144" fmla="+- 0 3488 3387"/>
                <a:gd name="T145" fmla="*/ T144 w 300"/>
                <a:gd name="T146" fmla="+- 0 815 521"/>
                <a:gd name="T147" fmla="*/ 815 h 386"/>
                <a:gd name="T148" fmla="+- 0 3464 3387"/>
                <a:gd name="T149" fmla="*/ T148 w 300"/>
                <a:gd name="T150" fmla="+- 0 867 521"/>
                <a:gd name="T151" fmla="*/ 867 h 386"/>
                <a:gd name="T152" fmla="+- 0 3518 3387"/>
                <a:gd name="T153" fmla="*/ T152 w 300"/>
                <a:gd name="T154" fmla="+- 0 894 521"/>
                <a:gd name="T155" fmla="*/ 894 h 386"/>
                <a:gd name="T156" fmla="+- 0 3591 3387"/>
                <a:gd name="T157" fmla="*/ T156 w 300"/>
                <a:gd name="T158" fmla="+- 0 906 521"/>
                <a:gd name="T159" fmla="*/ 906 h 386"/>
                <a:gd name="T160" fmla="+- 0 3607 3387"/>
                <a:gd name="T161" fmla="*/ T160 w 300"/>
                <a:gd name="T162" fmla="+- 0 888 521"/>
                <a:gd name="T163" fmla="*/ 888 h 386"/>
                <a:gd name="T164" fmla="+- 0 3635 3387"/>
                <a:gd name="T165" fmla="*/ T164 w 300"/>
                <a:gd name="T166" fmla="+- 0 848 521"/>
                <a:gd name="T167" fmla="*/ 848 h 386"/>
                <a:gd name="T168" fmla="+- 0 3644 3387"/>
                <a:gd name="T169" fmla="*/ T168 w 300"/>
                <a:gd name="T170" fmla="+- 0 822 521"/>
                <a:gd name="T171" fmla="*/ 822 h 386"/>
                <a:gd name="T172" fmla="+- 0 3634 3387"/>
                <a:gd name="T173" fmla="*/ T172 w 300"/>
                <a:gd name="T174" fmla="+- 0 810 521"/>
                <a:gd name="T175" fmla="*/ 810 h 386"/>
                <a:gd name="T176" fmla="+- 0 3600 3387"/>
                <a:gd name="T177" fmla="*/ T176 w 300"/>
                <a:gd name="T178" fmla="+- 0 786 521"/>
                <a:gd name="T179" fmla="*/ 786 h 386"/>
                <a:gd name="T180" fmla="+- 0 3587 3387"/>
                <a:gd name="T181" fmla="*/ T180 w 300"/>
                <a:gd name="T182" fmla="+- 0 779 521"/>
                <a:gd name="T183" fmla="*/ 779 h 386"/>
                <a:gd name="T184" fmla="+- 0 3548 3387"/>
                <a:gd name="T185" fmla="*/ T184 w 300"/>
                <a:gd name="T186" fmla="+- 0 756 521"/>
                <a:gd name="T187" fmla="*/ 756 h 386"/>
                <a:gd name="T188" fmla="+- 0 3571 3387"/>
                <a:gd name="T189" fmla="*/ T188 w 300"/>
                <a:gd name="T190" fmla="+- 0 745 521"/>
                <a:gd name="T191" fmla="*/ 745 h 386"/>
                <a:gd name="T192" fmla="+- 0 3620 3387"/>
                <a:gd name="T193" fmla="*/ T192 w 300"/>
                <a:gd name="T194" fmla="+- 0 715 521"/>
                <a:gd name="T195" fmla="*/ 715 h 386"/>
                <a:gd name="T196" fmla="+- 0 3660 3387"/>
                <a:gd name="T197" fmla="*/ T196 w 300"/>
                <a:gd name="T198" fmla="+- 0 677 521"/>
                <a:gd name="T199" fmla="*/ 677 h 386"/>
                <a:gd name="T200" fmla="+- 0 3686 3387"/>
                <a:gd name="T201" fmla="*/ T200 w 300"/>
                <a:gd name="T202" fmla="+- 0 639 521"/>
                <a:gd name="T203" fmla="*/ 639 h 38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</a:cxnLst>
              <a:rect l="0" t="0" r="r" b="b"/>
              <a:pathLst>
                <a:path w="300" h="386">
                  <a:moveTo>
                    <a:pt x="27" y="22"/>
                  </a:moveTo>
                  <a:lnTo>
                    <a:pt x="25" y="20"/>
                  </a:lnTo>
                  <a:lnTo>
                    <a:pt x="16" y="12"/>
                  </a:lnTo>
                  <a:lnTo>
                    <a:pt x="9" y="5"/>
                  </a:lnTo>
                  <a:lnTo>
                    <a:pt x="5" y="0"/>
                  </a:lnTo>
                  <a:lnTo>
                    <a:pt x="3" y="14"/>
                  </a:lnTo>
                  <a:lnTo>
                    <a:pt x="2" y="27"/>
                  </a:lnTo>
                  <a:lnTo>
                    <a:pt x="1" y="36"/>
                  </a:lnTo>
                  <a:lnTo>
                    <a:pt x="0" y="44"/>
                  </a:lnTo>
                  <a:lnTo>
                    <a:pt x="0" y="49"/>
                  </a:lnTo>
                  <a:lnTo>
                    <a:pt x="27" y="22"/>
                  </a:lnTo>
                  <a:moveTo>
                    <a:pt x="34" y="27"/>
                  </a:moveTo>
                  <a:lnTo>
                    <a:pt x="30" y="24"/>
                  </a:lnTo>
                  <a:lnTo>
                    <a:pt x="21" y="63"/>
                  </a:lnTo>
                  <a:lnTo>
                    <a:pt x="27" y="49"/>
                  </a:lnTo>
                  <a:lnTo>
                    <a:pt x="31" y="36"/>
                  </a:lnTo>
                  <a:lnTo>
                    <a:pt x="34" y="27"/>
                  </a:lnTo>
                  <a:moveTo>
                    <a:pt x="284" y="347"/>
                  </a:moveTo>
                  <a:lnTo>
                    <a:pt x="282" y="344"/>
                  </a:lnTo>
                  <a:lnTo>
                    <a:pt x="279" y="351"/>
                  </a:lnTo>
                  <a:lnTo>
                    <a:pt x="276" y="356"/>
                  </a:lnTo>
                  <a:lnTo>
                    <a:pt x="278" y="353"/>
                  </a:lnTo>
                  <a:lnTo>
                    <a:pt x="284" y="347"/>
                  </a:lnTo>
                  <a:moveTo>
                    <a:pt x="299" y="118"/>
                  </a:moveTo>
                  <a:lnTo>
                    <a:pt x="285" y="81"/>
                  </a:lnTo>
                  <a:lnTo>
                    <a:pt x="284" y="66"/>
                  </a:lnTo>
                  <a:lnTo>
                    <a:pt x="283" y="54"/>
                  </a:lnTo>
                  <a:lnTo>
                    <a:pt x="287" y="39"/>
                  </a:lnTo>
                  <a:lnTo>
                    <a:pt x="290" y="33"/>
                  </a:lnTo>
                  <a:lnTo>
                    <a:pt x="252" y="49"/>
                  </a:lnTo>
                  <a:lnTo>
                    <a:pt x="217" y="59"/>
                  </a:lnTo>
                  <a:lnTo>
                    <a:pt x="185" y="64"/>
                  </a:lnTo>
                  <a:lnTo>
                    <a:pt x="155" y="66"/>
                  </a:lnTo>
                  <a:lnTo>
                    <a:pt x="132" y="64"/>
                  </a:lnTo>
                  <a:lnTo>
                    <a:pt x="132" y="227"/>
                  </a:lnTo>
                  <a:lnTo>
                    <a:pt x="120" y="221"/>
                  </a:lnTo>
                  <a:lnTo>
                    <a:pt x="132" y="227"/>
                  </a:lnTo>
                  <a:lnTo>
                    <a:pt x="132" y="64"/>
                  </a:lnTo>
                  <a:lnTo>
                    <a:pt x="116" y="63"/>
                  </a:lnTo>
                  <a:lnTo>
                    <a:pt x="83" y="54"/>
                  </a:lnTo>
                  <a:lnTo>
                    <a:pt x="56" y="41"/>
                  </a:lnTo>
                  <a:lnTo>
                    <a:pt x="34" y="27"/>
                  </a:lnTo>
                  <a:lnTo>
                    <a:pt x="31" y="36"/>
                  </a:lnTo>
                  <a:lnTo>
                    <a:pt x="27" y="49"/>
                  </a:lnTo>
                  <a:lnTo>
                    <a:pt x="21" y="63"/>
                  </a:lnTo>
                  <a:lnTo>
                    <a:pt x="14" y="98"/>
                  </a:lnTo>
                  <a:lnTo>
                    <a:pt x="22" y="125"/>
                  </a:lnTo>
                  <a:lnTo>
                    <a:pt x="41" y="155"/>
                  </a:lnTo>
                  <a:lnTo>
                    <a:pt x="67" y="185"/>
                  </a:lnTo>
                  <a:lnTo>
                    <a:pt x="95" y="213"/>
                  </a:lnTo>
                  <a:lnTo>
                    <a:pt x="108" y="216"/>
                  </a:lnTo>
                  <a:lnTo>
                    <a:pt x="95" y="213"/>
                  </a:lnTo>
                  <a:lnTo>
                    <a:pt x="104" y="222"/>
                  </a:lnTo>
                  <a:lnTo>
                    <a:pt x="113" y="230"/>
                  </a:lnTo>
                  <a:lnTo>
                    <a:pt x="121" y="237"/>
                  </a:lnTo>
                  <a:lnTo>
                    <a:pt x="134" y="236"/>
                  </a:lnTo>
                  <a:lnTo>
                    <a:pt x="142" y="234"/>
                  </a:lnTo>
                  <a:lnTo>
                    <a:pt x="134" y="236"/>
                  </a:lnTo>
                  <a:lnTo>
                    <a:pt x="121" y="237"/>
                  </a:lnTo>
                  <a:lnTo>
                    <a:pt x="137" y="250"/>
                  </a:lnTo>
                  <a:lnTo>
                    <a:pt x="147" y="258"/>
                  </a:lnTo>
                  <a:lnTo>
                    <a:pt x="146" y="258"/>
                  </a:lnTo>
                  <a:lnTo>
                    <a:pt x="145" y="258"/>
                  </a:lnTo>
                  <a:lnTo>
                    <a:pt x="144" y="258"/>
                  </a:lnTo>
                  <a:lnTo>
                    <a:pt x="120" y="269"/>
                  </a:lnTo>
                  <a:lnTo>
                    <a:pt x="101" y="294"/>
                  </a:lnTo>
                  <a:lnTo>
                    <a:pt x="86" y="323"/>
                  </a:lnTo>
                  <a:lnTo>
                    <a:pt x="77" y="346"/>
                  </a:lnTo>
                  <a:lnTo>
                    <a:pt x="101" y="360"/>
                  </a:lnTo>
                  <a:lnTo>
                    <a:pt x="131" y="373"/>
                  </a:lnTo>
                  <a:lnTo>
                    <a:pt x="165" y="382"/>
                  </a:lnTo>
                  <a:lnTo>
                    <a:pt x="204" y="385"/>
                  </a:lnTo>
                  <a:lnTo>
                    <a:pt x="206" y="385"/>
                  </a:lnTo>
                  <a:lnTo>
                    <a:pt x="220" y="367"/>
                  </a:lnTo>
                  <a:lnTo>
                    <a:pt x="234" y="347"/>
                  </a:lnTo>
                  <a:lnTo>
                    <a:pt x="248" y="327"/>
                  </a:lnTo>
                  <a:lnTo>
                    <a:pt x="261" y="307"/>
                  </a:lnTo>
                  <a:lnTo>
                    <a:pt x="257" y="301"/>
                  </a:lnTo>
                  <a:lnTo>
                    <a:pt x="253" y="296"/>
                  </a:lnTo>
                  <a:lnTo>
                    <a:pt x="247" y="289"/>
                  </a:lnTo>
                  <a:lnTo>
                    <a:pt x="229" y="275"/>
                  </a:lnTo>
                  <a:lnTo>
                    <a:pt x="213" y="265"/>
                  </a:lnTo>
                  <a:lnTo>
                    <a:pt x="202" y="259"/>
                  </a:lnTo>
                  <a:lnTo>
                    <a:pt x="200" y="258"/>
                  </a:lnTo>
                  <a:lnTo>
                    <a:pt x="197" y="257"/>
                  </a:lnTo>
                  <a:lnTo>
                    <a:pt x="161" y="235"/>
                  </a:lnTo>
                  <a:lnTo>
                    <a:pt x="168" y="232"/>
                  </a:lnTo>
                  <a:lnTo>
                    <a:pt x="184" y="224"/>
                  </a:lnTo>
                  <a:lnTo>
                    <a:pt x="207" y="211"/>
                  </a:lnTo>
                  <a:lnTo>
                    <a:pt x="233" y="194"/>
                  </a:lnTo>
                  <a:lnTo>
                    <a:pt x="255" y="175"/>
                  </a:lnTo>
                  <a:lnTo>
                    <a:pt x="273" y="156"/>
                  </a:lnTo>
                  <a:lnTo>
                    <a:pt x="288" y="137"/>
                  </a:lnTo>
                  <a:lnTo>
                    <a:pt x="299" y="118"/>
                  </a:lnTo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AutoShape 103"/>
            <p:cNvSpPr>
              <a:spLocks/>
            </p:cNvSpPr>
            <p:nvPr/>
          </p:nvSpPr>
          <p:spPr bwMode="auto">
            <a:xfrm>
              <a:off x="3392" y="466"/>
              <a:ext cx="318" cy="173"/>
            </a:xfrm>
            <a:custGeom>
              <a:avLst/>
              <a:gdLst>
                <a:gd name="T0" fmla="+- 0 3613 3392"/>
                <a:gd name="T1" fmla="*/ T0 w 318"/>
                <a:gd name="T2" fmla="+- 0 501 466"/>
                <a:gd name="T3" fmla="*/ 501 h 173"/>
                <a:gd name="T4" fmla="+- 0 3577 3392"/>
                <a:gd name="T5" fmla="*/ T4 w 318"/>
                <a:gd name="T6" fmla="+- 0 481 466"/>
                <a:gd name="T7" fmla="*/ 481 h 173"/>
                <a:gd name="T8" fmla="+- 0 3504 3392"/>
                <a:gd name="T9" fmla="*/ T8 w 318"/>
                <a:gd name="T10" fmla="+- 0 466 466"/>
                <a:gd name="T11" fmla="*/ 466 h 173"/>
                <a:gd name="T12" fmla="+- 0 3472 3392"/>
                <a:gd name="T13" fmla="*/ T12 w 318"/>
                <a:gd name="T14" fmla="+- 0 469 466"/>
                <a:gd name="T15" fmla="*/ 469 h 173"/>
                <a:gd name="T16" fmla="+- 0 3436 3392"/>
                <a:gd name="T17" fmla="*/ T16 w 318"/>
                <a:gd name="T18" fmla="+- 0 477 466"/>
                <a:gd name="T19" fmla="*/ 477 h 173"/>
                <a:gd name="T20" fmla="+- 0 3442 3392"/>
                <a:gd name="T21" fmla="*/ T20 w 318"/>
                <a:gd name="T22" fmla="+- 0 499 466"/>
                <a:gd name="T23" fmla="*/ 499 h 173"/>
                <a:gd name="T24" fmla="+- 0 3444 3392"/>
                <a:gd name="T25" fmla="*/ T24 w 318"/>
                <a:gd name="T26" fmla="+- 0 520 466"/>
                <a:gd name="T27" fmla="*/ 520 h 173"/>
                <a:gd name="T28" fmla="+- 0 3496 3392"/>
                <a:gd name="T29" fmla="*/ T28 w 318"/>
                <a:gd name="T30" fmla="+- 0 503 466"/>
                <a:gd name="T31" fmla="*/ 503 h 173"/>
                <a:gd name="T32" fmla="+- 0 3560 3392"/>
                <a:gd name="T33" fmla="*/ T32 w 318"/>
                <a:gd name="T34" fmla="+- 0 501 466"/>
                <a:gd name="T35" fmla="*/ 501 h 173"/>
                <a:gd name="T36" fmla="+- 0 3591 3392"/>
                <a:gd name="T37" fmla="*/ T36 w 318"/>
                <a:gd name="T38" fmla="+- 0 503 466"/>
                <a:gd name="T39" fmla="*/ 503 h 173"/>
                <a:gd name="T40" fmla="+- 0 3629 3392"/>
                <a:gd name="T41" fmla="*/ T40 w 318"/>
                <a:gd name="T42" fmla="+- 0 512 466"/>
                <a:gd name="T43" fmla="*/ 512 h 173"/>
                <a:gd name="T44" fmla="+- 0 3686 3392"/>
                <a:gd name="T45" fmla="*/ T44 w 318"/>
                <a:gd name="T46" fmla="+- 0 546 466"/>
                <a:gd name="T47" fmla="*/ 546 h 173"/>
                <a:gd name="T48" fmla="+- 0 3684 3392"/>
                <a:gd name="T49" fmla="*/ T48 w 318"/>
                <a:gd name="T50" fmla="+- 0 544 466"/>
                <a:gd name="T51" fmla="*/ 544 h 173"/>
                <a:gd name="T52" fmla="+- 0 3671 3392"/>
                <a:gd name="T53" fmla="*/ T52 w 318"/>
                <a:gd name="T54" fmla="+- 0 534 466"/>
                <a:gd name="T55" fmla="*/ 534 h 173"/>
                <a:gd name="T56" fmla="+- 0 3643 3392"/>
                <a:gd name="T57" fmla="*/ T56 w 318"/>
                <a:gd name="T58" fmla="+- 0 518 466"/>
                <a:gd name="T59" fmla="*/ 518 h 173"/>
                <a:gd name="T60" fmla="+- 0 3646 3392"/>
                <a:gd name="T61" fmla="*/ T60 w 318"/>
                <a:gd name="T62" fmla="+- 0 529 466"/>
                <a:gd name="T63" fmla="*/ 529 h 173"/>
                <a:gd name="T64" fmla="+- 0 3666 3392"/>
                <a:gd name="T65" fmla="*/ T64 w 318"/>
                <a:gd name="T66" fmla="+- 0 553 466"/>
                <a:gd name="T67" fmla="*/ 553 h 173"/>
                <a:gd name="T68" fmla="+- 0 3635 3392"/>
                <a:gd name="T69" fmla="*/ T68 w 318"/>
                <a:gd name="T70" fmla="+- 0 568 466"/>
                <a:gd name="T71" fmla="*/ 568 h 173"/>
                <a:gd name="T72" fmla="+- 0 3577 3392"/>
                <a:gd name="T73" fmla="*/ T72 w 318"/>
                <a:gd name="T74" fmla="+- 0 580 466"/>
                <a:gd name="T75" fmla="*/ 580 h 173"/>
                <a:gd name="T76" fmla="+- 0 3492 3392"/>
                <a:gd name="T77" fmla="*/ T76 w 318"/>
                <a:gd name="T78" fmla="+- 0 573 466"/>
                <a:gd name="T79" fmla="*/ 573 h 173"/>
                <a:gd name="T80" fmla="+- 0 3423 3392"/>
                <a:gd name="T81" fmla="*/ T80 w 318"/>
                <a:gd name="T82" fmla="+- 0 539 466"/>
                <a:gd name="T83" fmla="*/ 539 h 173"/>
                <a:gd name="T84" fmla="+- 0 3394 3392"/>
                <a:gd name="T85" fmla="*/ T84 w 318"/>
                <a:gd name="T86" fmla="+- 0 511 466"/>
                <a:gd name="T87" fmla="*/ 511 h 173"/>
                <a:gd name="T88" fmla="+- 0 3392 3392"/>
                <a:gd name="T89" fmla="*/ T88 w 318"/>
                <a:gd name="T90" fmla="+- 0 521 466"/>
                <a:gd name="T91" fmla="*/ 521 h 173"/>
                <a:gd name="T92" fmla="+- 0 3403 3392"/>
                <a:gd name="T93" fmla="*/ T92 w 318"/>
                <a:gd name="T94" fmla="+- 0 533 466"/>
                <a:gd name="T95" fmla="*/ 533 h 173"/>
                <a:gd name="T96" fmla="+- 0 3419 3392"/>
                <a:gd name="T97" fmla="*/ T96 w 318"/>
                <a:gd name="T98" fmla="+- 0 539 466"/>
                <a:gd name="T99" fmla="*/ 539 h 173"/>
                <a:gd name="T100" fmla="+- 0 3421 3392"/>
                <a:gd name="T101" fmla="*/ T100 w 318"/>
                <a:gd name="T102" fmla="+- 0 548 466"/>
                <a:gd name="T103" fmla="*/ 548 h 173"/>
                <a:gd name="T104" fmla="+- 0 3470 3392"/>
                <a:gd name="T105" fmla="*/ T104 w 318"/>
                <a:gd name="T106" fmla="+- 0 575 466"/>
                <a:gd name="T107" fmla="*/ 575 h 173"/>
                <a:gd name="T108" fmla="+- 0 3542 3392"/>
                <a:gd name="T109" fmla="*/ T108 w 318"/>
                <a:gd name="T110" fmla="+- 0 587 466"/>
                <a:gd name="T111" fmla="*/ 587 h 173"/>
                <a:gd name="T112" fmla="+- 0 3597 3392"/>
                <a:gd name="T113" fmla="*/ T112 w 318"/>
                <a:gd name="T114" fmla="+- 0 581 466"/>
                <a:gd name="T115" fmla="*/ 581 h 173"/>
                <a:gd name="T116" fmla="+- 0 3639 3392"/>
                <a:gd name="T117" fmla="*/ T116 w 318"/>
                <a:gd name="T118" fmla="+- 0 570 466"/>
                <a:gd name="T119" fmla="*/ 570 h 173"/>
                <a:gd name="T120" fmla="+- 0 3677 3392"/>
                <a:gd name="T121" fmla="*/ T120 w 318"/>
                <a:gd name="T122" fmla="+- 0 554 466"/>
                <a:gd name="T123" fmla="*/ 554 h 173"/>
                <a:gd name="T124" fmla="+- 0 3686 3392"/>
                <a:gd name="T125" fmla="*/ T124 w 318"/>
                <a:gd name="T126" fmla="+- 0 551 466"/>
                <a:gd name="T127" fmla="*/ 551 h 173"/>
                <a:gd name="T128" fmla="+- 0 3710 3392"/>
                <a:gd name="T129" fmla="*/ T128 w 318"/>
                <a:gd name="T130" fmla="+- 0 572 466"/>
                <a:gd name="T131" fmla="*/ 572 h 173"/>
                <a:gd name="T132" fmla="+- 0 3697 3392"/>
                <a:gd name="T133" fmla="*/ T132 w 318"/>
                <a:gd name="T134" fmla="+- 0 556 466"/>
                <a:gd name="T135" fmla="*/ 556 h 173"/>
                <a:gd name="T136" fmla="+- 0 3686 3392"/>
                <a:gd name="T137" fmla="*/ T136 w 318"/>
                <a:gd name="T138" fmla="+- 0 551 466"/>
                <a:gd name="T139" fmla="*/ 551 h 173"/>
                <a:gd name="T140" fmla="+- 0 3677 3392"/>
                <a:gd name="T141" fmla="*/ T140 w 318"/>
                <a:gd name="T142" fmla="+- 0 554 466"/>
                <a:gd name="T143" fmla="*/ 554 h 173"/>
                <a:gd name="T144" fmla="+- 0 3662 3392"/>
                <a:gd name="T145" fmla="*/ T144 w 318"/>
                <a:gd name="T146" fmla="+- 0 586 466"/>
                <a:gd name="T147" fmla="*/ 586 h 173"/>
                <a:gd name="T148" fmla="+- 0 3686 3392"/>
                <a:gd name="T149" fmla="*/ T148 w 318"/>
                <a:gd name="T150" fmla="+- 0 639 466"/>
                <a:gd name="T151" fmla="*/ 639 h 173"/>
                <a:gd name="T152" fmla="+- 0 3706 3392"/>
                <a:gd name="T153" fmla="*/ T152 w 318"/>
                <a:gd name="T154" fmla="+- 0 591 466"/>
                <a:gd name="T155" fmla="*/ 591 h 173"/>
                <a:gd name="T156" fmla="+- 0 3710 3392"/>
                <a:gd name="T157" fmla="*/ T156 w 318"/>
                <a:gd name="T158" fmla="+- 0 572 466"/>
                <a:gd name="T159" fmla="*/ 572 h 17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</a:cxnLst>
              <a:rect l="0" t="0" r="r" b="b"/>
              <a:pathLst>
                <a:path w="318" h="173">
                  <a:moveTo>
                    <a:pt x="237" y="46"/>
                  </a:moveTo>
                  <a:lnTo>
                    <a:pt x="221" y="35"/>
                  </a:lnTo>
                  <a:lnTo>
                    <a:pt x="214" y="29"/>
                  </a:lnTo>
                  <a:lnTo>
                    <a:pt x="185" y="15"/>
                  </a:lnTo>
                  <a:lnTo>
                    <a:pt x="152" y="4"/>
                  </a:lnTo>
                  <a:lnTo>
                    <a:pt x="112" y="0"/>
                  </a:lnTo>
                  <a:lnTo>
                    <a:pt x="96" y="1"/>
                  </a:lnTo>
                  <a:lnTo>
                    <a:pt x="80" y="3"/>
                  </a:lnTo>
                  <a:lnTo>
                    <a:pt x="62" y="6"/>
                  </a:lnTo>
                  <a:lnTo>
                    <a:pt x="44" y="11"/>
                  </a:lnTo>
                  <a:lnTo>
                    <a:pt x="47" y="22"/>
                  </a:lnTo>
                  <a:lnTo>
                    <a:pt x="50" y="33"/>
                  </a:lnTo>
                  <a:lnTo>
                    <a:pt x="52" y="44"/>
                  </a:lnTo>
                  <a:lnTo>
                    <a:pt x="52" y="54"/>
                  </a:lnTo>
                  <a:lnTo>
                    <a:pt x="82" y="43"/>
                  </a:lnTo>
                  <a:lnTo>
                    <a:pt x="104" y="37"/>
                  </a:lnTo>
                  <a:lnTo>
                    <a:pt x="127" y="35"/>
                  </a:lnTo>
                  <a:lnTo>
                    <a:pt x="168" y="35"/>
                  </a:lnTo>
                  <a:lnTo>
                    <a:pt x="181" y="35"/>
                  </a:lnTo>
                  <a:lnTo>
                    <a:pt x="199" y="37"/>
                  </a:lnTo>
                  <a:lnTo>
                    <a:pt x="218" y="41"/>
                  </a:lnTo>
                  <a:lnTo>
                    <a:pt x="237" y="46"/>
                  </a:lnTo>
                  <a:moveTo>
                    <a:pt x="298" y="83"/>
                  </a:moveTo>
                  <a:lnTo>
                    <a:pt x="294" y="80"/>
                  </a:lnTo>
                  <a:lnTo>
                    <a:pt x="292" y="78"/>
                  </a:lnTo>
                  <a:lnTo>
                    <a:pt x="279" y="68"/>
                  </a:lnTo>
                  <a:lnTo>
                    <a:pt x="265" y="59"/>
                  </a:lnTo>
                  <a:lnTo>
                    <a:pt x="251" y="52"/>
                  </a:lnTo>
                  <a:lnTo>
                    <a:pt x="237" y="46"/>
                  </a:lnTo>
                  <a:lnTo>
                    <a:pt x="254" y="63"/>
                  </a:lnTo>
                  <a:lnTo>
                    <a:pt x="266" y="77"/>
                  </a:lnTo>
                  <a:lnTo>
                    <a:pt x="274" y="87"/>
                  </a:lnTo>
                  <a:lnTo>
                    <a:pt x="276" y="91"/>
                  </a:lnTo>
                  <a:lnTo>
                    <a:pt x="243" y="102"/>
                  </a:lnTo>
                  <a:lnTo>
                    <a:pt x="213" y="109"/>
                  </a:lnTo>
                  <a:lnTo>
                    <a:pt x="185" y="114"/>
                  </a:lnTo>
                  <a:lnTo>
                    <a:pt x="159" y="115"/>
                  </a:lnTo>
                  <a:lnTo>
                    <a:pt x="100" y="107"/>
                  </a:lnTo>
                  <a:lnTo>
                    <a:pt x="55" y="89"/>
                  </a:lnTo>
                  <a:lnTo>
                    <a:pt x="31" y="73"/>
                  </a:lnTo>
                  <a:lnTo>
                    <a:pt x="22" y="66"/>
                  </a:lnTo>
                  <a:lnTo>
                    <a:pt x="2" y="45"/>
                  </a:lnTo>
                  <a:lnTo>
                    <a:pt x="1" y="52"/>
                  </a:lnTo>
                  <a:lnTo>
                    <a:pt x="0" y="55"/>
                  </a:lnTo>
                  <a:lnTo>
                    <a:pt x="4" y="60"/>
                  </a:lnTo>
                  <a:lnTo>
                    <a:pt x="11" y="67"/>
                  </a:lnTo>
                  <a:lnTo>
                    <a:pt x="22" y="77"/>
                  </a:lnTo>
                  <a:lnTo>
                    <a:pt x="27" y="73"/>
                  </a:lnTo>
                  <a:lnTo>
                    <a:pt x="25" y="79"/>
                  </a:lnTo>
                  <a:lnTo>
                    <a:pt x="29" y="82"/>
                  </a:lnTo>
                  <a:lnTo>
                    <a:pt x="51" y="96"/>
                  </a:lnTo>
                  <a:lnTo>
                    <a:pt x="78" y="109"/>
                  </a:lnTo>
                  <a:lnTo>
                    <a:pt x="111" y="118"/>
                  </a:lnTo>
                  <a:lnTo>
                    <a:pt x="150" y="121"/>
                  </a:lnTo>
                  <a:lnTo>
                    <a:pt x="180" y="119"/>
                  </a:lnTo>
                  <a:lnTo>
                    <a:pt x="205" y="115"/>
                  </a:lnTo>
                  <a:lnTo>
                    <a:pt x="212" y="114"/>
                  </a:lnTo>
                  <a:lnTo>
                    <a:pt x="247" y="104"/>
                  </a:lnTo>
                  <a:lnTo>
                    <a:pt x="285" y="88"/>
                  </a:lnTo>
                  <a:lnTo>
                    <a:pt x="290" y="87"/>
                  </a:lnTo>
                  <a:lnTo>
                    <a:pt x="294" y="85"/>
                  </a:lnTo>
                  <a:lnTo>
                    <a:pt x="298" y="83"/>
                  </a:lnTo>
                  <a:moveTo>
                    <a:pt x="318" y="106"/>
                  </a:moveTo>
                  <a:lnTo>
                    <a:pt x="312" y="98"/>
                  </a:lnTo>
                  <a:lnTo>
                    <a:pt x="305" y="90"/>
                  </a:lnTo>
                  <a:lnTo>
                    <a:pt x="298" y="83"/>
                  </a:lnTo>
                  <a:lnTo>
                    <a:pt x="294" y="85"/>
                  </a:lnTo>
                  <a:lnTo>
                    <a:pt x="290" y="87"/>
                  </a:lnTo>
                  <a:lnTo>
                    <a:pt x="285" y="88"/>
                  </a:lnTo>
                  <a:lnTo>
                    <a:pt x="273" y="105"/>
                  </a:lnTo>
                  <a:lnTo>
                    <a:pt x="270" y="120"/>
                  </a:lnTo>
                  <a:lnTo>
                    <a:pt x="276" y="140"/>
                  </a:lnTo>
                  <a:lnTo>
                    <a:pt x="294" y="173"/>
                  </a:lnTo>
                  <a:lnTo>
                    <a:pt x="307" y="147"/>
                  </a:lnTo>
                  <a:lnTo>
                    <a:pt x="314" y="125"/>
                  </a:lnTo>
                  <a:lnTo>
                    <a:pt x="317" y="111"/>
                  </a:lnTo>
                  <a:lnTo>
                    <a:pt x="318" y="106"/>
                  </a:lnTo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04"/>
            <p:cNvSpPr>
              <a:spLocks/>
            </p:cNvSpPr>
            <p:nvPr/>
          </p:nvSpPr>
          <p:spPr bwMode="auto">
            <a:xfrm>
              <a:off x="3383" y="494"/>
              <a:ext cx="8" cy="12"/>
            </a:xfrm>
            <a:custGeom>
              <a:avLst/>
              <a:gdLst>
                <a:gd name="T0" fmla="+- 0 3392 3384"/>
                <a:gd name="T1" fmla="*/ T0 w 8"/>
                <a:gd name="T2" fmla="+- 0 494 494"/>
                <a:gd name="T3" fmla="*/ 494 h 12"/>
                <a:gd name="T4" fmla="+- 0 3386 3384"/>
                <a:gd name="T5" fmla="*/ T4 w 8"/>
                <a:gd name="T6" fmla="+- 0 497 494"/>
                <a:gd name="T7" fmla="*/ 497 h 12"/>
                <a:gd name="T8" fmla="+- 0 3384 3384"/>
                <a:gd name="T9" fmla="*/ T8 w 8"/>
                <a:gd name="T10" fmla="+- 0 498 494"/>
                <a:gd name="T11" fmla="*/ 498 h 12"/>
                <a:gd name="T12" fmla="+- 0 3385 3384"/>
                <a:gd name="T13" fmla="*/ T12 w 8"/>
                <a:gd name="T14" fmla="+- 0 501 494"/>
                <a:gd name="T15" fmla="*/ 501 h 12"/>
                <a:gd name="T16" fmla="+- 0 3389 3384"/>
                <a:gd name="T17" fmla="*/ T16 w 8"/>
                <a:gd name="T18" fmla="+- 0 505 494"/>
                <a:gd name="T19" fmla="*/ 505 h 12"/>
                <a:gd name="T20" fmla="+- 0 3391 3384"/>
                <a:gd name="T21" fmla="*/ T20 w 8"/>
                <a:gd name="T22" fmla="+- 0 498 494"/>
                <a:gd name="T23" fmla="*/ 498 h 12"/>
                <a:gd name="T24" fmla="+- 0 3392 3384"/>
                <a:gd name="T25" fmla="*/ T24 w 8"/>
                <a:gd name="T26" fmla="+- 0 494 494"/>
                <a:gd name="T27" fmla="*/ 494 h 1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</a:cxnLst>
              <a:rect l="0" t="0" r="r" b="b"/>
              <a:pathLst>
                <a:path w="8" h="12">
                  <a:moveTo>
                    <a:pt x="8" y="0"/>
                  </a:moveTo>
                  <a:lnTo>
                    <a:pt x="2" y="3"/>
                  </a:lnTo>
                  <a:lnTo>
                    <a:pt x="0" y="4"/>
                  </a:lnTo>
                  <a:lnTo>
                    <a:pt x="1" y="7"/>
                  </a:lnTo>
                  <a:lnTo>
                    <a:pt x="5" y="11"/>
                  </a:lnTo>
                  <a:lnTo>
                    <a:pt x="7" y="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AutoShape 105"/>
            <p:cNvSpPr>
              <a:spLocks/>
            </p:cNvSpPr>
            <p:nvPr/>
          </p:nvSpPr>
          <p:spPr bwMode="auto">
            <a:xfrm>
              <a:off x="3388" y="435"/>
              <a:ext cx="568" cy="146"/>
            </a:xfrm>
            <a:custGeom>
              <a:avLst/>
              <a:gdLst>
                <a:gd name="T0" fmla="+- 0 3668 3389"/>
                <a:gd name="T1" fmla="*/ T0 w 568"/>
                <a:gd name="T2" fmla="+- 0 557 436"/>
                <a:gd name="T3" fmla="*/ 557 h 146"/>
                <a:gd name="T4" fmla="+- 0 3660 3389"/>
                <a:gd name="T5" fmla="*/ T4 w 568"/>
                <a:gd name="T6" fmla="+- 0 544 436"/>
                <a:gd name="T7" fmla="*/ 544 h 146"/>
                <a:gd name="T8" fmla="+- 0 3654 3389"/>
                <a:gd name="T9" fmla="*/ T8 w 568"/>
                <a:gd name="T10" fmla="+- 0 535 436"/>
                <a:gd name="T11" fmla="*/ 535 h 146"/>
                <a:gd name="T12" fmla="+- 0 3644 3389"/>
                <a:gd name="T13" fmla="*/ T12 w 568"/>
                <a:gd name="T14" fmla="+- 0 526 436"/>
                <a:gd name="T15" fmla="*/ 526 h 146"/>
                <a:gd name="T16" fmla="+- 0 3638 3389"/>
                <a:gd name="T17" fmla="*/ T16 w 568"/>
                <a:gd name="T18" fmla="+- 0 520 436"/>
                <a:gd name="T19" fmla="*/ 520 h 146"/>
                <a:gd name="T20" fmla="+- 0 3629 3389"/>
                <a:gd name="T21" fmla="*/ T20 w 568"/>
                <a:gd name="T22" fmla="+- 0 512 436"/>
                <a:gd name="T23" fmla="*/ 512 h 146"/>
                <a:gd name="T24" fmla="+- 0 3610 3389"/>
                <a:gd name="T25" fmla="*/ T24 w 568"/>
                <a:gd name="T26" fmla="+- 0 507 436"/>
                <a:gd name="T27" fmla="*/ 507 h 146"/>
                <a:gd name="T28" fmla="+- 0 3591 3389"/>
                <a:gd name="T29" fmla="*/ T28 w 568"/>
                <a:gd name="T30" fmla="+- 0 503 436"/>
                <a:gd name="T31" fmla="*/ 503 h 146"/>
                <a:gd name="T32" fmla="+- 0 3573 3389"/>
                <a:gd name="T33" fmla="*/ T32 w 568"/>
                <a:gd name="T34" fmla="+- 0 501 436"/>
                <a:gd name="T35" fmla="*/ 501 h 146"/>
                <a:gd name="T36" fmla="+- 0 3555 3389"/>
                <a:gd name="T37" fmla="*/ T36 w 568"/>
                <a:gd name="T38" fmla="+- 0 501 436"/>
                <a:gd name="T39" fmla="*/ 501 h 146"/>
                <a:gd name="T40" fmla="+- 0 3512 3389"/>
                <a:gd name="T41" fmla="*/ T40 w 568"/>
                <a:gd name="T42" fmla="+- 0 504 436"/>
                <a:gd name="T43" fmla="*/ 504 h 146"/>
                <a:gd name="T44" fmla="+- 0 3477 3389"/>
                <a:gd name="T45" fmla="*/ T44 w 568"/>
                <a:gd name="T46" fmla="+- 0 510 436"/>
                <a:gd name="T47" fmla="*/ 510 h 146"/>
                <a:gd name="T48" fmla="+- 0 3453 3389"/>
                <a:gd name="T49" fmla="*/ T48 w 568"/>
                <a:gd name="T50" fmla="+- 0 517 436"/>
                <a:gd name="T51" fmla="*/ 517 h 146"/>
                <a:gd name="T52" fmla="+- 0 3444 3389"/>
                <a:gd name="T53" fmla="*/ T52 w 568"/>
                <a:gd name="T54" fmla="+- 0 520 436"/>
                <a:gd name="T55" fmla="*/ 520 h 146"/>
                <a:gd name="T56" fmla="+- 0 3444 3389"/>
                <a:gd name="T57" fmla="*/ T56 w 568"/>
                <a:gd name="T58" fmla="+- 0 510 436"/>
                <a:gd name="T59" fmla="*/ 510 h 146"/>
                <a:gd name="T60" fmla="+- 0 3442 3389"/>
                <a:gd name="T61" fmla="*/ T60 w 568"/>
                <a:gd name="T62" fmla="+- 0 499 436"/>
                <a:gd name="T63" fmla="*/ 499 h 146"/>
                <a:gd name="T64" fmla="+- 0 3439 3389"/>
                <a:gd name="T65" fmla="*/ T64 w 568"/>
                <a:gd name="T66" fmla="+- 0 488 436"/>
                <a:gd name="T67" fmla="*/ 488 h 146"/>
                <a:gd name="T68" fmla="+- 0 3436 3389"/>
                <a:gd name="T69" fmla="*/ T68 w 568"/>
                <a:gd name="T70" fmla="+- 0 477 436"/>
                <a:gd name="T71" fmla="*/ 477 h 146"/>
                <a:gd name="T72" fmla="+- 0 3426 3389"/>
                <a:gd name="T73" fmla="*/ T72 w 568"/>
                <a:gd name="T74" fmla="+- 0 480 436"/>
                <a:gd name="T75" fmla="*/ 480 h 146"/>
                <a:gd name="T76" fmla="+- 0 3417 3389"/>
                <a:gd name="T77" fmla="*/ T76 w 568"/>
                <a:gd name="T78" fmla="+- 0 483 436"/>
                <a:gd name="T79" fmla="*/ 483 h 146"/>
                <a:gd name="T80" fmla="+- 0 3407 3389"/>
                <a:gd name="T81" fmla="*/ T80 w 568"/>
                <a:gd name="T82" fmla="+- 0 487 436"/>
                <a:gd name="T83" fmla="*/ 487 h 146"/>
                <a:gd name="T84" fmla="+- 0 3397 3389"/>
                <a:gd name="T85" fmla="*/ T84 w 568"/>
                <a:gd name="T86" fmla="+- 0 491 436"/>
                <a:gd name="T87" fmla="*/ 491 h 146"/>
                <a:gd name="T88" fmla="+- 0 3392 3389"/>
                <a:gd name="T89" fmla="*/ T88 w 568"/>
                <a:gd name="T90" fmla="+- 0 494 436"/>
                <a:gd name="T91" fmla="*/ 494 h 146"/>
                <a:gd name="T92" fmla="+- 0 3391 3389"/>
                <a:gd name="T93" fmla="*/ T92 w 568"/>
                <a:gd name="T94" fmla="+- 0 498 436"/>
                <a:gd name="T95" fmla="*/ 498 h 146"/>
                <a:gd name="T96" fmla="+- 0 3389 3389"/>
                <a:gd name="T97" fmla="*/ T96 w 568"/>
                <a:gd name="T98" fmla="+- 0 505 436"/>
                <a:gd name="T99" fmla="*/ 505 h 146"/>
                <a:gd name="T100" fmla="+- 0 3390 3389"/>
                <a:gd name="T101" fmla="*/ T100 w 568"/>
                <a:gd name="T102" fmla="+- 0 507 436"/>
                <a:gd name="T103" fmla="*/ 507 h 146"/>
                <a:gd name="T104" fmla="+- 0 3392 3389"/>
                <a:gd name="T105" fmla="*/ T104 w 568"/>
                <a:gd name="T106" fmla="+- 0 509 436"/>
                <a:gd name="T107" fmla="*/ 509 h 146"/>
                <a:gd name="T108" fmla="+- 0 3394 3389"/>
                <a:gd name="T109" fmla="*/ T108 w 568"/>
                <a:gd name="T110" fmla="+- 0 511 436"/>
                <a:gd name="T111" fmla="*/ 511 h 146"/>
                <a:gd name="T112" fmla="+- 0 3395 3389"/>
                <a:gd name="T113" fmla="*/ T112 w 568"/>
                <a:gd name="T114" fmla="+- 0 505 436"/>
                <a:gd name="T115" fmla="*/ 505 h 146"/>
                <a:gd name="T116" fmla="+- 0 3395 3389"/>
                <a:gd name="T117" fmla="*/ T116 w 568"/>
                <a:gd name="T118" fmla="+- 0 505 436"/>
                <a:gd name="T119" fmla="*/ 505 h 146"/>
                <a:gd name="T120" fmla="+- 0 3394 3389"/>
                <a:gd name="T121" fmla="*/ T120 w 568"/>
                <a:gd name="T122" fmla="+- 0 511 436"/>
                <a:gd name="T123" fmla="*/ 511 h 146"/>
                <a:gd name="T124" fmla="+- 0 3414 3389"/>
                <a:gd name="T125" fmla="*/ T124 w 568"/>
                <a:gd name="T126" fmla="+- 0 532 436"/>
                <a:gd name="T127" fmla="*/ 532 h 146"/>
                <a:gd name="T128" fmla="+- 0 3447 3389"/>
                <a:gd name="T129" fmla="*/ T128 w 568"/>
                <a:gd name="T130" fmla="+- 0 555 436"/>
                <a:gd name="T131" fmla="*/ 555 h 146"/>
                <a:gd name="T132" fmla="+- 0 3492 3389"/>
                <a:gd name="T133" fmla="*/ T132 w 568"/>
                <a:gd name="T134" fmla="+- 0 573 436"/>
                <a:gd name="T135" fmla="*/ 573 h 146"/>
                <a:gd name="T136" fmla="+- 0 3551 3389"/>
                <a:gd name="T137" fmla="*/ T136 w 568"/>
                <a:gd name="T138" fmla="+- 0 581 436"/>
                <a:gd name="T139" fmla="*/ 581 h 146"/>
                <a:gd name="T140" fmla="+- 0 3577 3389"/>
                <a:gd name="T141" fmla="*/ T140 w 568"/>
                <a:gd name="T142" fmla="+- 0 580 436"/>
                <a:gd name="T143" fmla="*/ 580 h 146"/>
                <a:gd name="T144" fmla="+- 0 3605 3389"/>
                <a:gd name="T145" fmla="*/ T144 w 568"/>
                <a:gd name="T146" fmla="+- 0 575 436"/>
                <a:gd name="T147" fmla="*/ 575 h 146"/>
                <a:gd name="T148" fmla="+- 0 3635 3389"/>
                <a:gd name="T149" fmla="*/ T148 w 568"/>
                <a:gd name="T150" fmla="+- 0 568 436"/>
                <a:gd name="T151" fmla="*/ 568 h 146"/>
                <a:gd name="T152" fmla="+- 0 3668 3389"/>
                <a:gd name="T153" fmla="*/ T152 w 568"/>
                <a:gd name="T154" fmla="+- 0 557 436"/>
                <a:gd name="T155" fmla="*/ 557 h 146"/>
                <a:gd name="T156" fmla="+- 0 3956 3389"/>
                <a:gd name="T157" fmla="*/ T156 w 568"/>
                <a:gd name="T158" fmla="+- 0 437 436"/>
                <a:gd name="T159" fmla="*/ 437 h 146"/>
                <a:gd name="T160" fmla="+- 0 3954 3389"/>
                <a:gd name="T161" fmla="*/ T160 w 568"/>
                <a:gd name="T162" fmla="+- 0 437 436"/>
                <a:gd name="T163" fmla="*/ 437 h 146"/>
                <a:gd name="T164" fmla="+- 0 3950 3389"/>
                <a:gd name="T165" fmla="*/ T164 w 568"/>
                <a:gd name="T166" fmla="+- 0 436 436"/>
                <a:gd name="T167" fmla="*/ 436 h 146"/>
                <a:gd name="T168" fmla="+- 0 3932 3389"/>
                <a:gd name="T169" fmla="*/ T168 w 568"/>
                <a:gd name="T170" fmla="+- 0 438 436"/>
                <a:gd name="T171" fmla="*/ 438 h 146"/>
                <a:gd name="T172" fmla="+- 0 3914 3389"/>
                <a:gd name="T173" fmla="*/ T172 w 568"/>
                <a:gd name="T174" fmla="+- 0 441 436"/>
                <a:gd name="T175" fmla="*/ 441 h 146"/>
                <a:gd name="T176" fmla="+- 0 3895 3389"/>
                <a:gd name="T177" fmla="*/ T176 w 568"/>
                <a:gd name="T178" fmla="+- 0 444 436"/>
                <a:gd name="T179" fmla="*/ 444 h 146"/>
                <a:gd name="T180" fmla="+- 0 3875 3389"/>
                <a:gd name="T181" fmla="*/ T180 w 568"/>
                <a:gd name="T182" fmla="+- 0 449 436"/>
                <a:gd name="T183" fmla="*/ 449 h 146"/>
                <a:gd name="T184" fmla="+- 0 3873 3389"/>
                <a:gd name="T185" fmla="*/ T184 w 568"/>
                <a:gd name="T186" fmla="+- 0 454 436"/>
                <a:gd name="T187" fmla="*/ 454 h 146"/>
                <a:gd name="T188" fmla="+- 0 3874 3389"/>
                <a:gd name="T189" fmla="*/ T188 w 568"/>
                <a:gd name="T190" fmla="+- 0 458 436"/>
                <a:gd name="T191" fmla="*/ 458 h 146"/>
                <a:gd name="T192" fmla="+- 0 3877 3389"/>
                <a:gd name="T193" fmla="*/ T192 w 568"/>
                <a:gd name="T194" fmla="+- 0 459 436"/>
                <a:gd name="T195" fmla="*/ 459 h 146"/>
                <a:gd name="T196" fmla="+- 0 3881 3389"/>
                <a:gd name="T197" fmla="*/ T196 w 568"/>
                <a:gd name="T198" fmla="+- 0 459 436"/>
                <a:gd name="T199" fmla="*/ 459 h 146"/>
                <a:gd name="T200" fmla="+- 0 3885 3389"/>
                <a:gd name="T201" fmla="*/ T200 w 568"/>
                <a:gd name="T202" fmla="+- 0 459 436"/>
                <a:gd name="T203" fmla="*/ 459 h 146"/>
                <a:gd name="T204" fmla="+- 0 3909 3389"/>
                <a:gd name="T205" fmla="*/ T204 w 568"/>
                <a:gd name="T206" fmla="+- 0 456 436"/>
                <a:gd name="T207" fmla="*/ 456 h 146"/>
                <a:gd name="T208" fmla="+- 0 3932 3389"/>
                <a:gd name="T209" fmla="*/ T208 w 568"/>
                <a:gd name="T210" fmla="+- 0 448 436"/>
                <a:gd name="T211" fmla="*/ 448 h 146"/>
                <a:gd name="T212" fmla="+- 0 3949 3389"/>
                <a:gd name="T213" fmla="*/ T212 w 568"/>
                <a:gd name="T214" fmla="+- 0 441 436"/>
                <a:gd name="T215" fmla="*/ 441 h 146"/>
                <a:gd name="T216" fmla="+- 0 3956 3389"/>
                <a:gd name="T217" fmla="*/ T216 w 568"/>
                <a:gd name="T218" fmla="+- 0 437 436"/>
                <a:gd name="T219" fmla="*/ 437 h 14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</a:cxnLst>
              <a:rect l="0" t="0" r="r" b="b"/>
              <a:pathLst>
                <a:path w="568" h="146">
                  <a:moveTo>
                    <a:pt x="279" y="121"/>
                  </a:moveTo>
                  <a:lnTo>
                    <a:pt x="271" y="108"/>
                  </a:lnTo>
                  <a:lnTo>
                    <a:pt x="265" y="99"/>
                  </a:lnTo>
                  <a:lnTo>
                    <a:pt x="255" y="90"/>
                  </a:lnTo>
                  <a:lnTo>
                    <a:pt x="249" y="84"/>
                  </a:lnTo>
                  <a:lnTo>
                    <a:pt x="240" y="76"/>
                  </a:lnTo>
                  <a:lnTo>
                    <a:pt x="221" y="71"/>
                  </a:lnTo>
                  <a:lnTo>
                    <a:pt x="202" y="67"/>
                  </a:lnTo>
                  <a:lnTo>
                    <a:pt x="184" y="65"/>
                  </a:lnTo>
                  <a:lnTo>
                    <a:pt x="166" y="65"/>
                  </a:lnTo>
                  <a:lnTo>
                    <a:pt x="123" y="68"/>
                  </a:lnTo>
                  <a:lnTo>
                    <a:pt x="88" y="74"/>
                  </a:lnTo>
                  <a:lnTo>
                    <a:pt x="64" y="81"/>
                  </a:lnTo>
                  <a:lnTo>
                    <a:pt x="55" y="84"/>
                  </a:lnTo>
                  <a:lnTo>
                    <a:pt x="55" y="74"/>
                  </a:lnTo>
                  <a:lnTo>
                    <a:pt x="53" y="63"/>
                  </a:lnTo>
                  <a:lnTo>
                    <a:pt x="50" y="52"/>
                  </a:lnTo>
                  <a:lnTo>
                    <a:pt x="47" y="41"/>
                  </a:lnTo>
                  <a:lnTo>
                    <a:pt x="37" y="44"/>
                  </a:lnTo>
                  <a:lnTo>
                    <a:pt x="28" y="47"/>
                  </a:lnTo>
                  <a:lnTo>
                    <a:pt x="18" y="51"/>
                  </a:lnTo>
                  <a:lnTo>
                    <a:pt x="8" y="55"/>
                  </a:lnTo>
                  <a:lnTo>
                    <a:pt x="3" y="58"/>
                  </a:lnTo>
                  <a:lnTo>
                    <a:pt x="2" y="62"/>
                  </a:lnTo>
                  <a:lnTo>
                    <a:pt x="0" y="69"/>
                  </a:lnTo>
                  <a:lnTo>
                    <a:pt x="1" y="71"/>
                  </a:lnTo>
                  <a:lnTo>
                    <a:pt x="3" y="73"/>
                  </a:lnTo>
                  <a:lnTo>
                    <a:pt x="5" y="75"/>
                  </a:lnTo>
                  <a:lnTo>
                    <a:pt x="6" y="69"/>
                  </a:lnTo>
                  <a:lnTo>
                    <a:pt x="5" y="75"/>
                  </a:lnTo>
                  <a:lnTo>
                    <a:pt x="25" y="96"/>
                  </a:lnTo>
                  <a:lnTo>
                    <a:pt x="58" y="119"/>
                  </a:lnTo>
                  <a:lnTo>
                    <a:pt x="103" y="137"/>
                  </a:lnTo>
                  <a:lnTo>
                    <a:pt x="162" y="145"/>
                  </a:lnTo>
                  <a:lnTo>
                    <a:pt x="188" y="144"/>
                  </a:lnTo>
                  <a:lnTo>
                    <a:pt x="216" y="139"/>
                  </a:lnTo>
                  <a:lnTo>
                    <a:pt x="246" y="132"/>
                  </a:lnTo>
                  <a:lnTo>
                    <a:pt x="279" y="121"/>
                  </a:lnTo>
                  <a:moveTo>
                    <a:pt x="567" y="1"/>
                  </a:moveTo>
                  <a:lnTo>
                    <a:pt x="565" y="1"/>
                  </a:lnTo>
                  <a:lnTo>
                    <a:pt x="561" y="0"/>
                  </a:lnTo>
                  <a:lnTo>
                    <a:pt x="543" y="2"/>
                  </a:lnTo>
                  <a:lnTo>
                    <a:pt x="525" y="5"/>
                  </a:lnTo>
                  <a:lnTo>
                    <a:pt x="506" y="8"/>
                  </a:lnTo>
                  <a:lnTo>
                    <a:pt x="486" y="13"/>
                  </a:lnTo>
                  <a:lnTo>
                    <a:pt x="484" y="18"/>
                  </a:lnTo>
                  <a:lnTo>
                    <a:pt x="485" y="22"/>
                  </a:lnTo>
                  <a:lnTo>
                    <a:pt x="488" y="23"/>
                  </a:lnTo>
                  <a:lnTo>
                    <a:pt x="492" y="23"/>
                  </a:lnTo>
                  <a:lnTo>
                    <a:pt x="496" y="23"/>
                  </a:lnTo>
                  <a:lnTo>
                    <a:pt x="520" y="20"/>
                  </a:lnTo>
                  <a:lnTo>
                    <a:pt x="543" y="12"/>
                  </a:lnTo>
                  <a:lnTo>
                    <a:pt x="560" y="5"/>
                  </a:lnTo>
                  <a:lnTo>
                    <a:pt x="567" y="1"/>
                  </a:lnTo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30" name="Picture 106"/>
            <p:cNvPicPr>
              <a:picLocks noChangeAspect="1" noChangeArrowheads="1"/>
            </p:cNvPicPr>
            <p:nvPr/>
          </p:nvPicPr>
          <p:blipFill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" y="457"/>
              <a:ext cx="21" cy="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AutoShape 107"/>
            <p:cNvSpPr>
              <a:spLocks/>
            </p:cNvSpPr>
            <p:nvPr/>
          </p:nvSpPr>
          <p:spPr bwMode="auto">
            <a:xfrm>
              <a:off x="3721" y="433"/>
              <a:ext cx="1873" cy="2428"/>
            </a:xfrm>
            <a:custGeom>
              <a:avLst/>
              <a:gdLst>
                <a:gd name="T0" fmla="+- 0 4047 3722"/>
                <a:gd name="T1" fmla="*/ T0 w 1873"/>
                <a:gd name="T2" fmla="+- 0 471 434"/>
                <a:gd name="T3" fmla="*/ 471 h 2428"/>
                <a:gd name="T4" fmla="+- 0 4019 3722"/>
                <a:gd name="T5" fmla="*/ T4 w 1873"/>
                <a:gd name="T6" fmla="+- 0 435 434"/>
                <a:gd name="T7" fmla="*/ 435 h 2428"/>
                <a:gd name="T8" fmla="+- 0 3913 3722"/>
                <a:gd name="T9" fmla="*/ T8 w 1873"/>
                <a:gd name="T10" fmla="+- 0 488 434"/>
                <a:gd name="T11" fmla="*/ 488 h 2428"/>
                <a:gd name="T12" fmla="+- 0 3942 3722"/>
                <a:gd name="T13" fmla="*/ T12 w 1873"/>
                <a:gd name="T14" fmla="+- 0 489 434"/>
                <a:gd name="T15" fmla="*/ 489 h 2428"/>
                <a:gd name="T16" fmla="+- 0 4005 3722"/>
                <a:gd name="T17" fmla="*/ T16 w 1873"/>
                <a:gd name="T18" fmla="+- 0 434 434"/>
                <a:gd name="T19" fmla="*/ 434 h 2428"/>
                <a:gd name="T20" fmla="+- 0 3932 3722"/>
                <a:gd name="T21" fmla="*/ T20 w 1873"/>
                <a:gd name="T22" fmla="+- 0 450 434"/>
                <a:gd name="T23" fmla="*/ 450 h 2428"/>
                <a:gd name="T24" fmla="+- 0 3873 3722"/>
                <a:gd name="T25" fmla="*/ T24 w 1873"/>
                <a:gd name="T26" fmla="+- 0 454 434"/>
                <a:gd name="T27" fmla="*/ 454 h 2428"/>
                <a:gd name="T28" fmla="+- 0 3857 3722"/>
                <a:gd name="T29" fmla="*/ T28 w 1873"/>
                <a:gd name="T30" fmla="+- 0 455 434"/>
                <a:gd name="T31" fmla="*/ 455 h 2428"/>
                <a:gd name="T32" fmla="+- 0 3839 3722"/>
                <a:gd name="T33" fmla="*/ T32 w 1873"/>
                <a:gd name="T34" fmla="+- 0 463 434"/>
                <a:gd name="T35" fmla="*/ 463 h 2428"/>
                <a:gd name="T36" fmla="+- 0 3773 3722"/>
                <a:gd name="T37" fmla="*/ T36 w 1873"/>
                <a:gd name="T38" fmla="+- 0 526 434"/>
                <a:gd name="T39" fmla="*/ 526 h 2428"/>
                <a:gd name="T40" fmla="+- 0 3767 3722"/>
                <a:gd name="T41" fmla="*/ T40 w 1873"/>
                <a:gd name="T42" fmla="+- 0 698 434"/>
                <a:gd name="T43" fmla="*/ 698 h 2428"/>
                <a:gd name="T44" fmla="+- 0 3838 3722"/>
                <a:gd name="T45" fmla="*/ T44 w 1873"/>
                <a:gd name="T46" fmla="+- 0 569 434"/>
                <a:gd name="T47" fmla="*/ 569 h 2428"/>
                <a:gd name="T48" fmla="+- 0 3862 3722"/>
                <a:gd name="T49" fmla="*/ T48 w 1873"/>
                <a:gd name="T50" fmla="+- 0 527 434"/>
                <a:gd name="T51" fmla="*/ 527 h 2428"/>
                <a:gd name="T52" fmla="+- 0 3828 3722"/>
                <a:gd name="T53" fmla="*/ T52 w 1873"/>
                <a:gd name="T54" fmla="+- 0 676 434"/>
                <a:gd name="T55" fmla="*/ 676 h 2428"/>
                <a:gd name="T56" fmla="+- 0 4023 3722"/>
                <a:gd name="T57" fmla="*/ T56 w 1873"/>
                <a:gd name="T58" fmla="+- 0 601 434"/>
                <a:gd name="T59" fmla="*/ 601 h 2428"/>
                <a:gd name="T60" fmla="+- 0 4065 3722"/>
                <a:gd name="T61" fmla="*/ T60 w 1873"/>
                <a:gd name="T62" fmla="+- 0 540 434"/>
                <a:gd name="T63" fmla="*/ 540 h 2428"/>
                <a:gd name="T64" fmla="+- 0 4253 3722"/>
                <a:gd name="T65" fmla="*/ T64 w 1873"/>
                <a:gd name="T66" fmla="+- 0 1031 434"/>
                <a:gd name="T67" fmla="*/ 1031 h 2428"/>
                <a:gd name="T68" fmla="+- 0 4267 3722"/>
                <a:gd name="T69" fmla="*/ T68 w 1873"/>
                <a:gd name="T70" fmla="+- 0 989 434"/>
                <a:gd name="T71" fmla="*/ 989 h 2428"/>
                <a:gd name="T72" fmla="+- 0 4255 3722"/>
                <a:gd name="T73" fmla="*/ T72 w 1873"/>
                <a:gd name="T74" fmla="+- 0 1024 434"/>
                <a:gd name="T75" fmla="*/ 1024 h 2428"/>
                <a:gd name="T76" fmla="+- 0 5464 3722"/>
                <a:gd name="T77" fmla="*/ T76 w 1873"/>
                <a:gd name="T78" fmla="+- 0 2783 434"/>
                <a:gd name="T79" fmla="*/ 2783 h 2428"/>
                <a:gd name="T80" fmla="+- 0 5406 3722"/>
                <a:gd name="T81" fmla="*/ T80 w 1873"/>
                <a:gd name="T82" fmla="+- 0 2773 434"/>
                <a:gd name="T83" fmla="*/ 2773 h 2428"/>
                <a:gd name="T84" fmla="+- 0 5220 3722"/>
                <a:gd name="T85" fmla="*/ T84 w 1873"/>
                <a:gd name="T86" fmla="+- 0 2723 434"/>
                <a:gd name="T87" fmla="*/ 2723 h 2428"/>
                <a:gd name="T88" fmla="+- 0 5209 3722"/>
                <a:gd name="T89" fmla="*/ T88 w 1873"/>
                <a:gd name="T90" fmla="+- 0 2721 434"/>
                <a:gd name="T91" fmla="*/ 2721 h 2428"/>
                <a:gd name="T92" fmla="+- 0 5226 3722"/>
                <a:gd name="T93" fmla="*/ T92 w 1873"/>
                <a:gd name="T94" fmla="+- 0 2740 434"/>
                <a:gd name="T95" fmla="*/ 2740 h 2428"/>
                <a:gd name="T96" fmla="+- 0 5241 3722"/>
                <a:gd name="T97" fmla="*/ T96 w 1873"/>
                <a:gd name="T98" fmla="+- 0 2760 434"/>
                <a:gd name="T99" fmla="*/ 2760 h 2428"/>
                <a:gd name="T100" fmla="+- 0 5480 3722"/>
                <a:gd name="T101" fmla="*/ T100 w 1873"/>
                <a:gd name="T102" fmla="+- 0 2856 434"/>
                <a:gd name="T103" fmla="*/ 2856 h 2428"/>
                <a:gd name="T104" fmla="+- 0 5390 3722"/>
                <a:gd name="T105" fmla="*/ T104 w 1873"/>
                <a:gd name="T106" fmla="+- 0 2574 434"/>
                <a:gd name="T107" fmla="*/ 2574 h 2428"/>
                <a:gd name="T108" fmla="+- 0 5368 3722"/>
                <a:gd name="T109" fmla="*/ T108 w 1873"/>
                <a:gd name="T110" fmla="+- 0 2586 434"/>
                <a:gd name="T111" fmla="*/ 2586 h 2428"/>
                <a:gd name="T112" fmla="+- 0 5207 3722"/>
                <a:gd name="T113" fmla="*/ T112 w 1873"/>
                <a:gd name="T114" fmla="+- 0 2647 434"/>
                <a:gd name="T115" fmla="*/ 2647 h 2428"/>
                <a:gd name="T116" fmla="+- 0 5187 3722"/>
                <a:gd name="T117" fmla="*/ T116 w 1873"/>
                <a:gd name="T118" fmla="+- 0 2678 434"/>
                <a:gd name="T119" fmla="*/ 2678 h 2428"/>
                <a:gd name="T120" fmla="+- 0 5150 3722"/>
                <a:gd name="T121" fmla="*/ T120 w 1873"/>
                <a:gd name="T122" fmla="+- 0 2626 434"/>
                <a:gd name="T123" fmla="*/ 2626 h 2428"/>
                <a:gd name="T124" fmla="+- 0 5226 3722"/>
                <a:gd name="T125" fmla="*/ T124 w 1873"/>
                <a:gd name="T126" fmla="+- 0 2648 434"/>
                <a:gd name="T127" fmla="*/ 2648 h 2428"/>
                <a:gd name="T128" fmla="+- 0 5350 3722"/>
                <a:gd name="T129" fmla="*/ T128 w 1873"/>
                <a:gd name="T130" fmla="+- 0 2694 434"/>
                <a:gd name="T131" fmla="*/ 2694 h 2428"/>
                <a:gd name="T132" fmla="+- 0 5273 3722"/>
                <a:gd name="T133" fmla="*/ T132 w 1873"/>
                <a:gd name="T134" fmla="+- 0 2498 434"/>
                <a:gd name="T135" fmla="*/ 2498 h 2428"/>
                <a:gd name="T136" fmla="+- 0 5229 3722"/>
                <a:gd name="T137" fmla="*/ T136 w 1873"/>
                <a:gd name="T138" fmla="+- 0 2538 434"/>
                <a:gd name="T139" fmla="*/ 2538 h 2428"/>
                <a:gd name="T140" fmla="+- 0 5180 3722"/>
                <a:gd name="T141" fmla="*/ T140 w 1873"/>
                <a:gd name="T142" fmla="+- 0 2572 434"/>
                <a:gd name="T143" fmla="*/ 2572 h 2428"/>
                <a:gd name="T144" fmla="+- 0 5159 3722"/>
                <a:gd name="T145" fmla="*/ T144 w 1873"/>
                <a:gd name="T146" fmla="+- 0 2579 434"/>
                <a:gd name="T147" fmla="*/ 2579 h 2428"/>
                <a:gd name="T148" fmla="+- 0 5237 3722"/>
                <a:gd name="T149" fmla="*/ T148 w 1873"/>
                <a:gd name="T150" fmla="+- 0 2480 434"/>
                <a:gd name="T151" fmla="*/ 2480 h 2428"/>
                <a:gd name="T152" fmla="+- 0 5135 3722"/>
                <a:gd name="T153" fmla="*/ T152 w 1873"/>
                <a:gd name="T154" fmla="+- 0 2454 434"/>
                <a:gd name="T155" fmla="*/ 2454 h 2428"/>
                <a:gd name="T156" fmla="+- 0 5094 3722"/>
                <a:gd name="T157" fmla="*/ T156 w 1873"/>
                <a:gd name="T158" fmla="+- 0 2565 434"/>
                <a:gd name="T159" fmla="*/ 2565 h 2428"/>
                <a:gd name="T160" fmla="+- 0 5085 3722"/>
                <a:gd name="T161" fmla="*/ T160 w 1873"/>
                <a:gd name="T162" fmla="+- 0 2515 434"/>
                <a:gd name="T163" fmla="*/ 2515 h 2428"/>
                <a:gd name="T164" fmla="+- 0 5079 3722"/>
                <a:gd name="T165" fmla="*/ T164 w 1873"/>
                <a:gd name="T166" fmla="+- 0 2519 434"/>
                <a:gd name="T167" fmla="*/ 2519 h 2428"/>
                <a:gd name="T168" fmla="+- 0 5029 3722"/>
                <a:gd name="T169" fmla="*/ T168 w 1873"/>
                <a:gd name="T170" fmla="+- 0 2565 434"/>
                <a:gd name="T171" fmla="*/ 2565 h 2428"/>
                <a:gd name="T172" fmla="+- 0 5067 3722"/>
                <a:gd name="T173" fmla="*/ T172 w 1873"/>
                <a:gd name="T174" fmla="+- 0 2582 434"/>
                <a:gd name="T175" fmla="*/ 2582 h 2428"/>
                <a:gd name="T176" fmla="+- 0 5082 3722"/>
                <a:gd name="T177" fmla="*/ T176 w 1873"/>
                <a:gd name="T178" fmla="+- 0 2640 434"/>
                <a:gd name="T179" fmla="*/ 2640 h 2428"/>
                <a:gd name="T180" fmla="+- 0 5096 3722"/>
                <a:gd name="T181" fmla="*/ T180 w 1873"/>
                <a:gd name="T182" fmla="+- 0 2584 434"/>
                <a:gd name="T183" fmla="*/ 2584 h 2428"/>
                <a:gd name="T184" fmla="+- 0 5115 3722"/>
                <a:gd name="T185" fmla="*/ T184 w 1873"/>
                <a:gd name="T186" fmla="+- 0 2593 434"/>
                <a:gd name="T187" fmla="*/ 2593 h 2428"/>
                <a:gd name="T188" fmla="+- 0 5119 3722"/>
                <a:gd name="T189" fmla="*/ T188 w 1873"/>
                <a:gd name="T190" fmla="+- 0 2614 434"/>
                <a:gd name="T191" fmla="*/ 2614 h 2428"/>
                <a:gd name="T192" fmla="+- 0 5118 3722"/>
                <a:gd name="T193" fmla="*/ T192 w 1873"/>
                <a:gd name="T194" fmla="+- 0 2629 434"/>
                <a:gd name="T195" fmla="*/ 2629 h 2428"/>
                <a:gd name="T196" fmla="+- 0 5142 3722"/>
                <a:gd name="T197" fmla="*/ T196 w 1873"/>
                <a:gd name="T198" fmla="+- 0 2622 434"/>
                <a:gd name="T199" fmla="*/ 2622 h 2428"/>
                <a:gd name="T200" fmla="+- 0 5092 3722"/>
                <a:gd name="T201" fmla="*/ T200 w 1873"/>
                <a:gd name="T202" fmla="+- 0 2664 434"/>
                <a:gd name="T203" fmla="*/ 2664 h 2428"/>
                <a:gd name="T204" fmla="+- 0 5190 3722"/>
                <a:gd name="T205" fmla="*/ T204 w 1873"/>
                <a:gd name="T206" fmla="+- 0 2699 434"/>
                <a:gd name="T207" fmla="*/ 2699 h 2428"/>
                <a:gd name="T208" fmla="+- 0 5174 3722"/>
                <a:gd name="T209" fmla="*/ T208 w 1873"/>
                <a:gd name="T210" fmla="+- 0 2678 434"/>
                <a:gd name="T211" fmla="*/ 2678 h 2428"/>
                <a:gd name="T212" fmla="+- 0 5438 3722"/>
                <a:gd name="T213" fmla="*/ T212 w 1873"/>
                <a:gd name="T214" fmla="+- 0 2763 434"/>
                <a:gd name="T215" fmla="*/ 2763 h 2428"/>
                <a:gd name="T216" fmla="+- 0 5411 3722"/>
                <a:gd name="T217" fmla="*/ T216 w 1873"/>
                <a:gd name="T218" fmla="+- 0 2711 434"/>
                <a:gd name="T219" fmla="*/ 2711 h 2428"/>
                <a:gd name="T220" fmla="+- 0 5411 3722"/>
                <a:gd name="T221" fmla="*/ T220 w 1873"/>
                <a:gd name="T222" fmla="+- 0 2707 434"/>
                <a:gd name="T223" fmla="*/ 2707 h 2428"/>
                <a:gd name="T224" fmla="+- 0 5456 3722"/>
                <a:gd name="T225" fmla="*/ T224 w 1873"/>
                <a:gd name="T226" fmla="+- 0 2668 434"/>
                <a:gd name="T227" fmla="*/ 2668 h 2428"/>
                <a:gd name="T228" fmla="+- 0 5593 3722"/>
                <a:gd name="T229" fmla="*/ T228 w 1873"/>
                <a:gd name="T230" fmla="+- 0 2554 434"/>
                <a:gd name="T231" fmla="*/ 2554 h 2428"/>
                <a:gd name="T232" fmla="+- 0 5594 3722"/>
                <a:gd name="T233" fmla="*/ T232 w 1873"/>
                <a:gd name="T234" fmla="+- 0 2558 434"/>
                <a:gd name="T235" fmla="*/ 2558 h 242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  <a:cxn ang="0">
                  <a:pos x="T137" y="T139"/>
                </a:cxn>
                <a:cxn ang="0">
                  <a:pos x="T141" y="T143"/>
                </a:cxn>
                <a:cxn ang="0">
                  <a:pos x="T145" y="T147"/>
                </a:cxn>
                <a:cxn ang="0">
                  <a:pos x="T149" y="T151"/>
                </a:cxn>
                <a:cxn ang="0">
                  <a:pos x="T153" y="T155"/>
                </a:cxn>
                <a:cxn ang="0">
                  <a:pos x="T157" y="T159"/>
                </a:cxn>
                <a:cxn ang="0">
                  <a:pos x="T161" y="T163"/>
                </a:cxn>
                <a:cxn ang="0">
                  <a:pos x="T165" y="T167"/>
                </a:cxn>
                <a:cxn ang="0">
                  <a:pos x="T169" y="T171"/>
                </a:cxn>
                <a:cxn ang="0">
                  <a:pos x="T173" y="T175"/>
                </a:cxn>
                <a:cxn ang="0">
                  <a:pos x="T177" y="T179"/>
                </a:cxn>
                <a:cxn ang="0">
                  <a:pos x="T181" y="T183"/>
                </a:cxn>
                <a:cxn ang="0">
                  <a:pos x="T185" y="T187"/>
                </a:cxn>
                <a:cxn ang="0">
                  <a:pos x="T189" y="T191"/>
                </a:cxn>
                <a:cxn ang="0">
                  <a:pos x="T193" y="T195"/>
                </a:cxn>
                <a:cxn ang="0">
                  <a:pos x="T197" y="T199"/>
                </a:cxn>
                <a:cxn ang="0">
                  <a:pos x="T201" y="T203"/>
                </a:cxn>
                <a:cxn ang="0">
                  <a:pos x="T205" y="T207"/>
                </a:cxn>
                <a:cxn ang="0">
                  <a:pos x="T209" y="T211"/>
                </a:cxn>
                <a:cxn ang="0">
                  <a:pos x="T213" y="T215"/>
                </a:cxn>
                <a:cxn ang="0">
                  <a:pos x="T217" y="T219"/>
                </a:cxn>
                <a:cxn ang="0">
                  <a:pos x="T221" y="T223"/>
                </a:cxn>
                <a:cxn ang="0">
                  <a:pos x="T225" y="T227"/>
                </a:cxn>
                <a:cxn ang="0">
                  <a:pos x="T229" y="T231"/>
                </a:cxn>
                <a:cxn ang="0">
                  <a:pos x="T233" y="T235"/>
                </a:cxn>
              </a:cxnLst>
              <a:rect l="0" t="0" r="r" b="b"/>
              <a:pathLst>
                <a:path w="1873" h="2428">
                  <a:moveTo>
                    <a:pt x="343" y="106"/>
                  </a:moveTo>
                  <a:lnTo>
                    <a:pt x="340" y="91"/>
                  </a:lnTo>
                  <a:lnTo>
                    <a:pt x="340" y="87"/>
                  </a:lnTo>
                  <a:lnTo>
                    <a:pt x="337" y="70"/>
                  </a:lnTo>
                  <a:lnTo>
                    <a:pt x="329" y="48"/>
                  </a:lnTo>
                  <a:lnTo>
                    <a:pt x="328" y="44"/>
                  </a:lnTo>
                  <a:lnTo>
                    <a:pt x="325" y="37"/>
                  </a:lnTo>
                  <a:lnTo>
                    <a:pt x="320" y="25"/>
                  </a:lnTo>
                  <a:lnTo>
                    <a:pt x="314" y="12"/>
                  </a:lnTo>
                  <a:lnTo>
                    <a:pt x="310" y="6"/>
                  </a:lnTo>
                  <a:lnTo>
                    <a:pt x="309" y="3"/>
                  </a:lnTo>
                  <a:lnTo>
                    <a:pt x="307" y="2"/>
                  </a:lnTo>
                  <a:lnTo>
                    <a:pt x="304" y="2"/>
                  </a:lnTo>
                  <a:lnTo>
                    <a:pt x="297" y="1"/>
                  </a:lnTo>
                  <a:lnTo>
                    <a:pt x="284" y="0"/>
                  </a:lnTo>
                  <a:lnTo>
                    <a:pt x="283" y="0"/>
                  </a:lnTo>
                  <a:lnTo>
                    <a:pt x="283" y="87"/>
                  </a:lnTo>
                  <a:lnTo>
                    <a:pt x="240" y="75"/>
                  </a:lnTo>
                  <a:lnTo>
                    <a:pt x="216" y="67"/>
                  </a:lnTo>
                  <a:lnTo>
                    <a:pt x="199" y="59"/>
                  </a:lnTo>
                  <a:lnTo>
                    <a:pt x="191" y="54"/>
                  </a:lnTo>
                  <a:lnTo>
                    <a:pt x="182" y="48"/>
                  </a:lnTo>
                  <a:lnTo>
                    <a:pt x="210" y="62"/>
                  </a:lnTo>
                  <a:lnTo>
                    <a:pt x="243" y="75"/>
                  </a:lnTo>
                  <a:lnTo>
                    <a:pt x="271" y="84"/>
                  </a:lnTo>
                  <a:lnTo>
                    <a:pt x="283" y="87"/>
                  </a:lnTo>
                  <a:lnTo>
                    <a:pt x="253" y="67"/>
                  </a:lnTo>
                  <a:lnTo>
                    <a:pt x="220" y="55"/>
                  </a:lnTo>
                  <a:lnTo>
                    <a:pt x="193" y="49"/>
                  </a:lnTo>
                  <a:lnTo>
                    <a:pt x="182" y="48"/>
                  </a:lnTo>
                  <a:lnTo>
                    <a:pt x="222" y="52"/>
                  </a:lnTo>
                  <a:lnTo>
                    <a:pt x="246" y="57"/>
                  </a:lnTo>
                  <a:lnTo>
                    <a:pt x="263" y="68"/>
                  </a:lnTo>
                  <a:lnTo>
                    <a:pt x="283" y="87"/>
                  </a:lnTo>
                  <a:lnTo>
                    <a:pt x="283" y="0"/>
                  </a:lnTo>
                  <a:lnTo>
                    <a:pt x="258" y="0"/>
                  </a:lnTo>
                  <a:lnTo>
                    <a:pt x="249" y="0"/>
                  </a:lnTo>
                  <a:lnTo>
                    <a:pt x="238" y="1"/>
                  </a:lnTo>
                  <a:lnTo>
                    <a:pt x="231" y="1"/>
                  </a:lnTo>
                  <a:lnTo>
                    <a:pt x="228" y="2"/>
                  </a:lnTo>
                  <a:lnTo>
                    <a:pt x="234" y="3"/>
                  </a:lnTo>
                  <a:lnTo>
                    <a:pt x="210" y="16"/>
                  </a:lnTo>
                  <a:lnTo>
                    <a:pt x="194" y="22"/>
                  </a:lnTo>
                  <a:lnTo>
                    <a:pt x="181" y="25"/>
                  </a:lnTo>
                  <a:lnTo>
                    <a:pt x="163" y="25"/>
                  </a:lnTo>
                  <a:lnTo>
                    <a:pt x="159" y="25"/>
                  </a:lnTo>
                  <a:lnTo>
                    <a:pt x="155" y="25"/>
                  </a:lnTo>
                  <a:lnTo>
                    <a:pt x="152" y="24"/>
                  </a:lnTo>
                  <a:lnTo>
                    <a:pt x="151" y="20"/>
                  </a:lnTo>
                  <a:lnTo>
                    <a:pt x="153" y="15"/>
                  </a:lnTo>
                  <a:lnTo>
                    <a:pt x="148" y="17"/>
                  </a:lnTo>
                  <a:lnTo>
                    <a:pt x="144" y="18"/>
                  </a:lnTo>
                  <a:lnTo>
                    <a:pt x="139" y="19"/>
                  </a:lnTo>
                  <a:lnTo>
                    <a:pt x="135" y="31"/>
                  </a:lnTo>
                  <a:lnTo>
                    <a:pt x="139" y="19"/>
                  </a:lnTo>
                  <a:lnTo>
                    <a:pt x="135" y="21"/>
                  </a:lnTo>
                  <a:lnTo>
                    <a:pt x="130" y="22"/>
                  </a:lnTo>
                  <a:lnTo>
                    <a:pt x="125" y="24"/>
                  </a:lnTo>
                  <a:lnTo>
                    <a:pt x="122" y="25"/>
                  </a:lnTo>
                  <a:lnTo>
                    <a:pt x="118" y="26"/>
                  </a:lnTo>
                  <a:lnTo>
                    <a:pt x="116" y="27"/>
                  </a:lnTo>
                  <a:lnTo>
                    <a:pt x="117" y="29"/>
                  </a:lnTo>
                  <a:lnTo>
                    <a:pt x="114" y="31"/>
                  </a:lnTo>
                  <a:lnTo>
                    <a:pt x="111" y="32"/>
                  </a:lnTo>
                  <a:lnTo>
                    <a:pt x="108" y="34"/>
                  </a:lnTo>
                  <a:lnTo>
                    <a:pt x="117" y="40"/>
                  </a:lnTo>
                  <a:lnTo>
                    <a:pt x="106" y="33"/>
                  </a:lnTo>
                  <a:lnTo>
                    <a:pt x="105" y="33"/>
                  </a:lnTo>
                  <a:lnTo>
                    <a:pt x="51" y="92"/>
                  </a:lnTo>
                  <a:lnTo>
                    <a:pt x="20" y="175"/>
                  </a:lnTo>
                  <a:lnTo>
                    <a:pt x="4" y="252"/>
                  </a:lnTo>
                  <a:lnTo>
                    <a:pt x="0" y="293"/>
                  </a:lnTo>
                  <a:lnTo>
                    <a:pt x="0" y="295"/>
                  </a:lnTo>
                  <a:lnTo>
                    <a:pt x="12" y="284"/>
                  </a:lnTo>
                  <a:lnTo>
                    <a:pt x="27" y="273"/>
                  </a:lnTo>
                  <a:lnTo>
                    <a:pt x="45" y="264"/>
                  </a:lnTo>
                  <a:lnTo>
                    <a:pt x="65" y="255"/>
                  </a:lnTo>
                  <a:lnTo>
                    <a:pt x="75" y="234"/>
                  </a:lnTo>
                  <a:lnTo>
                    <a:pt x="84" y="214"/>
                  </a:lnTo>
                  <a:lnTo>
                    <a:pt x="92" y="198"/>
                  </a:lnTo>
                  <a:lnTo>
                    <a:pt x="98" y="187"/>
                  </a:lnTo>
                  <a:lnTo>
                    <a:pt x="109" y="163"/>
                  </a:lnTo>
                  <a:lnTo>
                    <a:pt x="116" y="135"/>
                  </a:lnTo>
                  <a:lnTo>
                    <a:pt x="119" y="109"/>
                  </a:lnTo>
                  <a:lnTo>
                    <a:pt x="119" y="87"/>
                  </a:lnTo>
                  <a:lnTo>
                    <a:pt x="121" y="74"/>
                  </a:lnTo>
                  <a:lnTo>
                    <a:pt x="127" y="63"/>
                  </a:lnTo>
                  <a:lnTo>
                    <a:pt x="133" y="56"/>
                  </a:lnTo>
                  <a:lnTo>
                    <a:pt x="136" y="54"/>
                  </a:lnTo>
                  <a:lnTo>
                    <a:pt x="140" y="93"/>
                  </a:lnTo>
                  <a:lnTo>
                    <a:pt x="141" y="115"/>
                  </a:lnTo>
                  <a:lnTo>
                    <a:pt x="141" y="135"/>
                  </a:lnTo>
                  <a:lnTo>
                    <a:pt x="141" y="149"/>
                  </a:lnTo>
                  <a:lnTo>
                    <a:pt x="138" y="163"/>
                  </a:lnTo>
                  <a:lnTo>
                    <a:pt x="130" y="184"/>
                  </a:lnTo>
                  <a:lnTo>
                    <a:pt x="119" y="211"/>
                  </a:lnTo>
                  <a:lnTo>
                    <a:pt x="106" y="242"/>
                  </a:lnTo>
                  <a:lnTo>
                    <a:pt x="147" y="230"/>
                  </a:lnTo>
                  <a:lnTo>
                    <a:pt x="226" y="208"/>
                  </a:lnTo>
                  <a:lnTo>
                    <a:pt x="259" y="197"/>
                  </a:lnTo>
                  <a:lnTo>
                    <a:pt x="264" y="196"/>
                  </a:lnTo>
                  <a:lnTo>
                    <a:pt x="266" y="195"/>
                  </a:lnTo>
                  <a:lnTo>
                    <a:pt x="288" y="182"/>
                  </a:lnTo>
                  <a:lnTo>
                    <a:pt x="301" y="167"/>
                  </a:lnTo>
                  <a:lnTo>
                    <a:pt x="309" y="150"/>
                  </a:lnTo>
                  <a:lnTo>
                    <a:pt x="312" y="133"/>
                  </a:lnTo>
                  <a:lnTo>
                    <a:pt x="312" y="117"/>
                  </a:lnTo>
                  <a:lnTo>
                    <a:pt x="310" y="104"/>
                  </a:lnTo>
                  <a:lnTo>
                    <a:pt x="308" y="94"/>
                  </a:lnTo>
                  <a:lnTo>
                    <a:pt x="307" y="91"/>
                  </a:lnTo>
                  <a:lnTo>
                    <a:pt x="343" y="106"/>
                  </a:lnTo>
                  <a:moveTo>
                    <a:pt x="536" y="576"/>
                  </a:moveTo>
                  <a:lnTo>
                    <a:pt x="533" y="585"/>
                  </a:lnTo>
                  <a:lnTo>
                    <a:pt x="531" y="593"/>
                  </a:lnTo>
                  <a:lnTo>
                    <a:pt x="531" y="597"/>
                  </a:lnTo>
                  <a:lnTo>
                    <a:pt x="533" y="590"/>
                  </a:lnTo>
                  <a:lnTo>
                    <a:pt x="534" y="583"/>
                  </a:lnTo>
                  <a:lnTo>
                    <a:pt x="536" y="576"/>
                  </a:lnTo>
                  <a:moveTo>
                    <a:pt x="567" y="575"/>
                  </a:moveTo>
                  <a:lnTo>
                    <a:pt x="560" y="529"/>
                  </a:lnTo>
                  <a:lnTo>
                    <a:pt x="551" y="545"/>
                  </a:lnTo>
                  <a:lnTo>
                    <a:pt x="545" y="555"/>
                  </a:lnTo>
                  <a:lnTo>
                    <a:pt x="541" y="564"/>
                  </a:lnTo>
                  <a:lnTo>
                    <a:pt x="536" y="576"/>
                  </a:lnTo>
                  <a:lnTo>
                    <a:pt x="534" y="583"/>
                  </a:lnTo>
                  <a:lnTo>
                    <a:pt x="533" y="590"/>
                  </a:lnTo>
                  <a:lnTo>
                    <a:pt x="531" y="597"/>
                  </a:lnTo>
                  <a:lnTo>
                    <a:pt x="567" y="575"/>
                  </a:lnTo>
                  <a:moveTo>
                    <a:pt x="1758" y="2422"/>
                  </a:moveTo>
                  <a:lnTo>
                    <a:pt x="1757" y="2402"/>
                  </a:lnTo>
                  <a:lnTo>
                    <a:pt x="1753" y="2383"/>
                  </a:lnTo>
                  <a:lnTo>
                    <a:pt x="1748" y="2365"/>
                  </a:lnTo>
                  <a:lnTo>
                    <a:pt x="1742" y="2349"/>
                  </a:lnTo>
                  <a:lnTo>
                    <a:pt x="1734" y="2347"/>
                  </a:lnTo>
                  <a:lnTo>
                    <a:pt x="1726" y="2346"/>
                  </a:lnTo>
                  <a:lnTo>
                    <a:pt x="1725" y="2345"/>
                  </a:lnTo>
                  <a:lnTo>
                    <a:pt x="1719" y="2345"/>
                  </a:lnTo>
                  <a:lnTo>
                    <a:pt x="1717" y="2346"/>
                  </a:lnTo>
                  <a:lnTo>
                    <a:pt x="1684" y="2339"/>
                  </a:lnTo>
                  <a:lnTo>
                    <a:pt x="1624" y="2324"/>
                  </a:lnTo>
                  <a:lnTo>
                    <a:pt x="1608" y="2320"/>
                  </a:lnTo>
                  <a:lnTo>
                    <a:pt x="1560" y="2307"/>
                  </a:lnTo>
                  <a:lnTo>
                    <a:pt x="1512" y="2293"/>
                  </a:lnTo>
                  <a:lnTo>
                    <a:pt x="1508" y="2292"/>
                  </a:lnTo>
                  <a:lnTo>
                    <a:pt x="1503" y="2291"/>
                  </a:lnTo>
                  <a:lnTo>
                    <a:pt x="1498" y="2289"/>
                  </a:lnTo>
                  <a:lnTo>
                    <a:pt x="1491" y="2288"/>
                  </a:lnTo>
                  <a:lnTo>
                    <a:pt x="1487" y="2287"/>
                  </a:lnTo>
                  <a:lnTo>
                    <a:pt x="1497" y="2298"/>
                  </a:lnTo>
                  <a:lnTo>
                    <a:pt x="1487" y="2287"/>
                  </a:lnTo>
                  <a:lnTo>
                    <a:pt x="1475" y="2284"/>
                  </a:lnTo>
                  <a:lnTo>
                    <a:pt x="1461" y="2282"/>
                  </a:lnTo>
                  <a:lnTo>
                    <a:pt x="1433" y="2277"/>
                  </a:lnTo>
                  <a:lnTo>
                    <a:pt x="1461" y="2291"/>
                  </a:lnTo>
                  <a:lnTo>
                    <a:pt x="1484" y="2300"/>
                  </a:lnTo>
                  <a:lnTo>
                    <a:pt x="1499" y="2304"/>
                  </a:lnTo>
                  <a:lnTo>
                    <a:pt x="1504" y="2306"/>
                  </a:lnTo>
                  <a:lnTo>
                    <a:pt x="1485" y="2323"/>
                  </a:lnTo>
                  <a:lnTo>
                    <a:pt x="1474" y="2346"/>
                  </a:lnTo>
                  <a:lnTo>
                    <a:pt x="1469" y="2365"/>
                  </a:lnTo>
                  <a:lnTo>
                    <a:pt x="1468" y="2373"/>
                  </a:lnTo>
                  <a:lnTo>
                    <a:pt x="1493" y="2359"/>
                  </a:lnTo>
                  <a:lnTo>
                    <a:pt x="1510" y="2342"/>
                  </a:lnTo>
                  <a:lnTo>
                    <a:pt x="1519" y="2326"/>
                  </a:lnTo>
                  <a:lnTo>
                    <a:pt x="1522" y="2320"/>
                  </a:lnTo>
                  <a:lnTo>
                    <a:pt x="1581" y="2375"/>
                  </a:lnTo>
                  <a:lnTo>
                    <a:pt x="1635" y="2408"/>
                  </a:lnTo>
                  <a:lnTo>
                    <a:pt x="1683" y="2423"/>
                  </a:lnTo>
                  <a:lnTo>
                    <a:pt x="1721" y="2427"/>
                  </a:lnTo>
                  <a:lnTo>
                    <a:pt x="1744" y="2427"/>
                  </a:lnTo>
                  <a:lnTo>
                    <a:pt x="1758" y="2422"/>
                  </a:lnTo>
                  <a:moveTo>
                    <a:pt x="1871" y="2120"/>
                  </a:moveTo>
                  <a:lnTo>
                    <a:pt x="1822" y="2057"/>
                  </a:lnTo>
                  <a:lnTo>
                    <a:pt x="1756" y="2021"/>
                  </a:lnTo>
                  <a:lnTo>
                    <a:pt x="1698" y="2004"/>
                  </a:lnTo>
                  <a:lnTo>
                    <a:pt x="1673" y="2000"/>
                  </a:lnTo>
                  <a:lnTo>
                    <a:pt x="1663" y="2069"/>
                  </a:lnTo>
                  <a:lnTo>
                    <a:pt x="1668" y="2140"/>
                  </a:lnTo>
                  <a:lnTo>
                    <a:pt x="1678" y="2196"/>
                  </a:lnTo>
                  <a:lnTo>
                    <a:pt x="1683" y="2219"/>
                  </a:lnTo>
                  <a:lnTo>
                    <a:pt x="1680" y="2214"/>
                  </a:lnTo>
                  <a:lnTo>
                    <a:pt x="1663" y="2180"/>
                  </a:lnTo>
                  <a:lnTo>
                    <a:pt x="1652" y="2159"/>
                  </a:lnTo>
                  <a:lnTo>
                    <a:pt x="1647" y="2152"/>
                  </a:lnTo>
                  <a:lnTo>
                    <a:pt x="1646" y="2152"/>
                  </a:lnTo>
                  <a:lnTo>
                    <a:pt x="1646" y="2261"/>
                  </a:lnTo>
                  <a:lnTo>
                    <a:pt x="1628" y="2260"/>
                  </a:lnTo>
                  <a:lnTo>
                    <a:pt x="1592" y="2255"/>
                  </a:lnTo>
                  <a:lnTo>
                    <a:pt x="1548" y="2241"/>
                  </a:lnTo>
                  <a:lnTo>
                    <a:pt x="1523" y="2225"/>
                  </a:lnTo>
                  <a:lnTo>
                    <a:pt x="1504" y="2214"/>
                  </a:lnTo>
                  <a:lnTo>
                    <a:pt x="1485" y="2213"/>
                  </a:lnTo>
                  <a:lnTo>
                    <a:pt x="1485" y="2268"/>
                  </a:lnTo>
                  <a:lnTo>
                    <a:pt x="1470" y="2251"/>
                  </a:lnTo>
                  <a:lnTo>
                    <a:pt x="1456" y="2237"/>
                  </a:lnTo>
                  <a:lnTo>
                    <a:pt x="1445" y="2229"/>
                  </a:lnTo>
                  <a:lnTo>
                    <a:pt x="1442" y="2226"/>
                  </a:lnTo>
                  <a:lnTo>
                    <a:pt x="1456" y="2236"/>
                  </a:lnTo>
                  <a:lnTo>
                    <a:pt x="1465" y="2244"/>
                  </a:lnTo>
                  <a:lnTo>
                    <a:pt x="1474" y="2254"/>
                  </a:lnTo>
                  <a:lnTo>
                    <a:pt x="1485" y="2268"/>
                  </a:lnTo>
                  <a:lnTo>
                    <a:pt x="1485" y="2213"/>
                  </a:lnTo>
                  <a:lnTo>
                    <a:pt x="1472" y="2212"/>
                  </a:lnTo>
                  <a:lnTo>
                    <a:pt x="1453" y="2210"/>
                  </a:lnTo>
                  <a:lnTo>
                    <a:pt x="1441" y="2203"/>
                  </a:lnTo>
                  <a:lnTo>
                    <a:pt x="1428" y="2192"/>
                  </a:lnTo>
                  <a:lnTo>
                    <a:pt x="1431" y="2183"/>
                  </a:lnTo>
                  <a:lnTo>
                    <a:pt x="1428" y="2192"/>
                  </a:lnTo>
                  <a:lnTo>
                    <a:pt x="1448" y="2204"/>
                  </a:lnTo>
                  <a:lnTo>
                    <a:pt x="1474" y="2210"/>
                  </a:lnTo>
                  <a:lnTo>
                    <a:pt x="1495" y="2213"/>
                  </a:lnTo>
                  <a:lnTo>
                    <a:pt x="1504" y="2214"/>
                  </a:lnTo>
                  <a:lnTo>
                    <a:pt x="1523" y="2225"/>
                  </a:lnTo>
                  <a:lnTo>
                    <a:pt x="1548" y="2241"/>
                  </a:lnTo>
                  <a:lnTo>
                    <a:pt x="1592" y="2255"/>
                  </a:lnTo>
                  <a:lnTo>
                    <a:pt x="1628" y="2260"/>
                  </a:lnTo>
                  <a:lnTo>
                    <a:pt x="1646" y="2261"/>
                  </a:lnTo>
                  <a:lnTo>
                    <a:pt x="1646" y="2152"/>
                  </a:lnTo>
                  <a:lnTo>
                    <a:pt x="1611" y="2106"/>
                  </a:lnTo>
                  <a:lnTo>
                    <a:pt x="1577" y="2069"/>
                  </a:lnTo>
                  <a:lnTo>
                    <a:pt x="1562" y="2054"/>
                  </a:lnTo>
                  <a:lnTo>
                    <a:pt x="1558" y="2058"/>
                  </a:lnTo>
                  <a:lnTo>
                    <a:pt x="1551" y="2064"/>
                  </a:lnTo>
                  <a:lnTo>
                    <a:pt x="1531" y="2083"/>
                  </a:lnTo>
                  <a:lnTo>
                    <a:pt x="1507" y="2104"/>
                  </a:lnTo>
                  <a:lnTo>
                    <a:pt x="1507" y="2214"/>
                  </a:lnTo>
                  <a:lnTo>
                    <a:pt x="1505" y="2214"/>
                  </a:lnTo>
                  <a:lnTo>
                    <a:pt x="1507" y="2214"/>
                  </a:lnTo>
                  <a:lnTo>
                    <a:pt x="1507" y="2104"/>
                  </a:lnTo>
                  <a:lnTo>
                    <a:pt x="1505" y="2105"/>
                  </a:lnTo>
                  <a:lnTo>
                    <a:pt x="1480" y="2126"/>
                  </a:lnTo>
                  <a:lnTo>
                    <a:pt x="1460" y="2138"/>
                  </a:lnTo>
                  <a:lnTo>
                    <a:pt x="1459" y="2138"/>
                  </a:lnTo>
                  <a:lnTo>
                    <a:pt x="1458" y="2138"/>
                  </a:lnTo>
                  <a:lnTo>
                    <a:pt x="1457" y="2138"/>
                  </a:lnTo>
                  <a:lnTo>
                    <a:pt x="1437" y="2145"/>
                  </a:lnTo>
                  <a:lnTo>
                    <a:pt x="1427" y="2152"/>
                  </a:lnTo>
                  <a:lnTo>
                    <a:pt x="1437" y="2145"/>
                  </a:lnTo>
                  <a:lnTo>
                    <a:pt x="1457" y="2138"/>
                  </a:lnTo>
                  <a:lnTo>
                    <a:pt x="1462" y="2120"/>
                  </a:lnTo>
                  <a:lnTo>
                    <a:pt x="1466" y="2115"/>
                  </a:lnTo>
                  <a:lnTo>
                    <a:pt x="1486" y="2085"/>
                  </a:lnTo>
                  <a:lnTo>
                    <a:pt x="1488" y="2083"/>
                  </a:lnTo>
                  <a:lnTo>
                    <a:pt x="1488" y="2081"/>
                  </a:lnTo>
                  <a:lnTo>
                    <a:pt x="1515" y="2046"/>
                  </a:lnTo>
                  <a:lnTo>
                    <a:pt x="1528" y="2029"/>
                  </a:lnTo>
                  <a:lnTo>
                    <a:pt x="1518" y="2022"/>
                  </a:lnTo>
                  <a:lnTo>
                    <a:pt x="1505" y="2017"/>
                  </a:lnTo>
                  <a:lnTo>
                    <a:pt x="1489" y="2014"/>
                  </a:lnTo>
                  <a:lnTo>
                    <a:pt x="1473" y="2013"/>
                  </a:lnTo>
                  <a:lnTo>
                    <a:pt x="1442" y="2015"/>
                  </a:lnTo>
                  <a:lnTo>
                    <a:pt x="1413" y="2020"/>
                  </a:lnTo>
                  <a:lnTo>
                    <a:pt x="1388" y="2026"/>
                  </a:lnTo>
                  <a:lnTo>
                    <a:pt x="1378" y="2029"/>
                  </a:lnTo>
                  <a:lnTo>
                    <a:pt x="1378" y="2115"/>
                  </a:lnTo>
                  <a:lnTo>
                    <a:pt x="1372" y="2131"/>
                  </a:lnTo>
                  <a:lnTo>
                    <a:pt x="1374" y="2147"/>
                  </a:lnTo>
                  <a:lnTo>
                    <a:pt x="1372" y="2131"/>
                  </a:lnTo>
                  <a:lnTo>
                    <a:pt x="1378" y="2115"/>
                  </a:lnTo>
                  <a:lnTo>
                    <a:pt x="1378" y="2029"/>
                  </a:lnTo>
                  <a:lnTo>
                    <a:pt x="1371" y="2031"/>
                  </a:lnTo>
                  <a:lnTo>
                    <a:pt x="1360" y="2042"/>
                  </a:lnTo>
                  <a:lnTo>
                    <a:pt x="1358" y="2059"/>
                  </a:lnTo>
                  <a:lnTo>
                    <a:pt x="1361" y="2075"/>
                  </a:lnTo>
                  <a:lnTo>
                    <a:pt x="1363" y="2081"/>
                  </a:lnTo>
                  <a:lnTo>
                    <a:pt x="1351" y="2074"/>
                  </a:lnTo>
                  <a:lnTo>
                    <a:pt x="1349" y="2073"/>
                  </a:lnTo>
                  <a:lnTo>
                    <a:pt x="1352" y="2077"/>
                  </a:lnTo>
                  <a:lnTo>
                    <a:pt x="1355" y="2082"/>
                  </a:lnTo>
                  <a:lnTo>
                    <a:pt x="1357" y="2085"/>
                  </a:lnTo>
                  <a:lnTo>
                    <a:pt x="1352" y="2077"/>
                  </a:lnTo>
                  <a:lnTo>
                    <a:pt x="1349" y="2073"/>
                  </a:lnTo>
                  <a:lnTo>
                    <a:pt x="1324" y="2057"/>
                  </a:lnTo>
                  <a:lnTo>
                    <a:pt x="1292" y="2074"/>
                  </a:lnTo>
                  <a:lnTo>
                    <a:pt x="1296" y="2094"/>
                  </a:lnTo>
                  <a:lnTo>
                    <a:pt x="1301" y="2113"/>
                  </a:lnTo>
                  <a:lnTo>
                    <a:pt x="1307" y="2131"/>
                  </a:lnTo>
                  <a:lnTo>
                    <a:pt x="1313" y="2148"/>
                  </a:lnTo>
                  <a:lnTo>
                    <a:pt x="1315" y="2153"/>
                  </a:lnTo>
                  <a:lnTo>
                    <a:pt x="1318" y="2157"/>
                  </a:lnTo>
                  <a:lnTo>
                    <a:pt x="1320" y="2162"/>
                  </a:lnTo>
                  <a:lnTo>
                    <a:pt x="1336" y="2155"/>
                  </a:lnTo>
                  <a:lnTo>
                    <a:pt x="1345" y="2148"/>
                  </a:lnTo>
                  <a:lnTo>
                    <a:pt x="1336" y="2155"/>
                  </a:lnTo>
                  <a:lnTo>
                    <a:pt x="1320" y="2162"/>
                  </a:lnTo>
                  <a:lnTo>
                    <a:pt x="1328" y="2176"/>
                  </a:lnTo>
                  <a:lnTo>
                    <a:pt x="1336" y="2189"/>
                  </a:lnTo>
                  <a:lnTo>
                    <a:pt x="1344" y="2201"/>
                  </a:lnTo>
                  <a:lnTo>
                    <a:pt x="1353" y="2212"/>
                  </a:lnTo>
                  <a:lnTo>
                    <a:pt x="1360" y="2206"/>
                  </a:lnTo>
                  <a:lnTo>
                    <a:pt x="1366" y="2200"/>
                  </a:lnTo>
                  <a:lnTo>
                    <a:pt x="1376" y="2191"/>
                  </a:lnTo>
                  <a:lnTo>
                    <a:pt x="1383" y="2187"/>
                  </a:lnTo>
                  <a:lnTo>
                    <a:pt x="1389" y="2184"/>
                  </a:lnTo>
                  <a:lnTo>
                    <a:pt x="1381" y="2168"/>
                  </a:lnTo>
                  <a:lnTo>
                    <a:pt x="1374" y="2150"/>
                  </a:lnTo>
                  <a:lnTo>
                    <a:pt x="1381" y="2168"/>
                  </a:lnTo>
                  <a:lnTo>
                    <a:pt x="1389" y="2184"/>
                  </a:lnTo>
                  <a:lnTo>
                    <a:pt x="1392" y="2182"/>
                  </a:lnTo>
                  <a:lnTo>
                    <a:pt x="1395" y="2181"/>
                  </a:lnTo>
                  <a:lnTo>
                    <a:pt x="1397" y="2180"/>
                  </a:lnTo>
                  <a:lnTo>
                    <a:pt x="1393" y="2159"/>
                  </a:lnTo>
                  <a:lnTo>
                    <a:pt x="1387" y="2137"/>
                  </a:lnTo>
                  <a:lnTo>
                    <a:pt x="1381" y="2121"/>
                  </a:lnTo>
                  <a:lnTo>
                    <a:pt x="1379" y="2116"/>
                  </a:lnTo>
                  <a:lnTo>
                    <a:pt x="1388" y="2137"/>
                  </a:lnTo>
                  <a:lnTo>
                    <a:pt x="1393" y="2152"/>
                  </a:lnTo>
                  <a:lnTo>
                    <a:pt x="1395" y="2164"/>
                  </a:lnTo>
                  <a:lnTo>
                    <a:pt x="1397" y="2180"/>
                  </a:lnTo>
                  <a:lnTo>
                    <a:pt x="1400" y="2179"/>
                  </a:lnTo>
                  <a:lnTo>
                    <a:pt x="1403" y="2178"/>
                  </a:lnTo>
                  <a:lnTo>
                    <a:pt x="1405" y="2177"/>
                  </a:lnTo>
                  <a:lnTo>
                    <a:pt x="1396" y="2195"/>
                  </a:lnTo>
                  <a:lnTo>
                    <a:pt x="1415" y="2186"/>
                  </a:lnTo>
                  <a:lnTo>
                    <a:pt x="1424" y="2177"/>
                  </a:lnTo>
                  <a:lnTo>
                    <a:pt x="1436" y="2166"/>
                  </a:lnTo>
                  <a:lnTo>
                    <a:pt x="1453" y="2147"/>
                  </a:lnTo>
                  <a:lnTo>
                    <a:pt x="1459" y="2138"/>
                  </a:lnTo>
                  <a:lnTo>
                    <a:pt x="1435" y="2171"/>
                  </a:lnTo>
                  <a:lnTo>
                    <a:pt x="1420" y="2188"/>
                  </a:lnTo>
                  <a:lnTo>
                    <a:pt x="1409" y="2194"/>
                  </a:lnTo>
                  <a:lnTo>
                    <a:pt x="1396" y="2195"/>
                  </a:lnTo>
                  <a:lnTo>
                    <a:pt x="1388" y="2212"/>
                  </a:lnTo>
                  <a:lnTo>
                    <a:pt x="1378" y="2221"/>
                  </a:lnTo>
                  <a:lnTo>
                    <a:pt x="1370" y="2230"/>
                  </a:lnTo>
                  <a:lnTo>
                    <a:pt x="1378" y="2238"/>
                  </a:lnTo>
                  <a:lnTo>
                    <a:pt x="1386" y="2245"/>
                  </a:lnTo>
                  <a:lnTo>
                    <a:pt x="1394" y="2251"/>
                  </a:lnTo>
                  <a:lnTo>
                    <a:pt x="1409" y="2253"/>
                  </a:lnTo>
                  <a:lnTo>
                    <a:pt x="1427" y="2256"/>
                  </a:lnTo>
                  <a:lnTo>
                    <a:pt x="1446" y="2260"/>
                  </a:lnTo>
                  <a:lnTo>
                    <a:pt x="1468" y="2265"/>
                  </a:lnTo>
                  <a:lnTo>
                    <a:pt x="1460" y="2254"/>
                  </a:lnTo>
                  <a:lnTo>
                    <a:pt x="1452" y="2244"/>
                  </a:lnTo>
                  <a:lnTo>
                    <a:pt x="1446" y="2234"/>
                  </a:lnTo>
                  <a:lnTo>
                    <a:pt x="1441" y="2225"/>
                  </a:lnTo>
                  <a:lnTo>
                    <a:pt x="1446" y="2234"/>
                  </a:lnTo>
                  <a:lnTo>
                    <a:pt x="1452" y="2244"/>
                  </a:lnTo>
                  <a:lnTo>
                    <a:pt x="1460" y="2254"/>
                  </a:lnTo>
                  <a:lnTo>
                    <a:pt x="1468" y="2265"/>
                  </a:lnTo>
                  <a:lnTo>
                    <a:pt x="1485" y="2269"/>
                  </a:lnTo>
                  <a:lnTo>
                    <a:pt x="1553" y="2286"/>
                  </a:lnTo>
                  <a:lnTo>
                    <a:pt x="1619" y="2303"/>
                  </a:lnTo>
                  <a:lnTo>
                    <a:pt x="1716" y="2329"/>
                  </a:lnTo>
                  <a:lnTo>
                    <a:pt x="1728" y="2334"/>
                  </a:lnTo>
                  <a:lnTo>
                    <a:pt x="1737" y="2339"/>
                  </a:lnTo>
                  <a:lnTo>
                    <a:pt x="1728" y="2322"/>
                  </a:lnTo>
                  <a:lnTo>
                    <a:pt x="1718" y="2308"/>
                  </a:lnTo>
                  <a:lnTo>
                    <a:pt x="1708" y="2295"/>
                  </a:lnTo>
                  <a:lnTo>
                    <a:pt x="1699" y="2284"/>
                  </a:lnTo>
                  <a:lnTo>
                    <a:pt x="1689" y="2277"/>
                  </a:lnTo>
                  <a:lnTo>
                    <a:pt x="1678" y="2270"/>
                  </a:lnTo>
                  <a:lnTo>
                    <a:pt x="1666" y="2265"/>
                  </a:lnTo>
                  <a:lnTo>
                    <a:pt x="1678" y="2270"/>
                  </a:lnTo>
                  <a:lnTo>
                    <a:pt x="1689" y="2277"/>
                  </a:lnTo>
                  <a:lnTo>
                    <a:pt x="1699" y="2284"/>
                  </a:lnTo>
                  <a:lnTo>
                    <a:pt x="1689" y="2273"/>
                  </a:lnTo>
                  <a:lnTo>
                    <a:pt x="1681" y="2266"/>
                  </a:lnTo>
                  <a:lnTo>
                    <a:pt x="1677" y="2263"/>
                  </a:lnTo>
                  <a:lnTo>
                    <a:pt x="1674" y="2261"/>
                  </a:lnTo>
                  <a:lnTo>
                    <a:pt x="1734" y="2234"/>
                  </a:lnTo>
                  <a:lnTo>
                    <a:pt x="1757" y="2219"/>
                  </a:lnTo>
                  <a:lnTo>
                    <a:pt x="1792" y="2195"/>
                  </a:lnTo>
                  <a:lnTo>
                    <a:pt x="1839" y="2155"/>
                  </a:lnTo>
                  <a:lnTo>
                    <a:pt x="1867" y="2128"/>
                  </a:lnTo>
                  <a:lnTo>
                    <a:pt x="1869" y="2126"/>
                  </a:lnTo>
                  <a:lnTo>
                    <a:pt x="1870" y="2123"/>
                  </a:lnTo>
                  <a:lnTo>
                    <a:pt x="1871" y="2120"/>
                  </a:lnTo>
                  <a:moveTo>
                    <a:pt x="1872" y="2124"/>
                  </a:moveTo>
                  <a:lnTo>
                    <a:pt x="1871" y="2120"/>
                  </a:lnTo>
                  <a:lnTo>
                    <a:pt x="1870" y="2123"/>
                  </a:lnTo>
                  <a:lnTo>
                    <a:pt x="1869" y="2126"/>
                  </a:lnTo>
                  <a:lnTo>
                    <a:pt x="1867" y="2128"/>
                  </a:lnTo>
                  <a:lnTo>
                    <a:pt x="1872" y="2124"/>
                  </a:lnTo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32" name="Picture 108"/>
            <p:cNvPicPr>
              <a:picLocks noChangeAspect="1" noChangeArrowheads="1"/>
            </p:cNvPicPr>
            <p:nvPr/>
          </p:nvPicPr>
          <p:blipFill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9" y="2619"/>
              <a:ext cx="245" cy="3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3" name="AutoShape 109"/>
            <p:cNvSpPr>
              <a:spLocks/>
            </p:cNvSpPr>
            <p:nvPr/>
          </p:nvSpPr>
          <p:spPr bwMode="auto">
            <a:xfrm>
              <a:off x="3244" y="2898"/>
              <a:ext cx="329" cy="211"/>
            </a:xfrm>
            <a:custGeom>
              <a:avLst/>
              <a:gdLst>
                <a:gd name="T0" fmla="+- 0 3361 3245"/>
                <a:gd name="T1" fmla="*/ T0 w 329"/>
                <a:gd name="T2" fmla="+- 0 2974 2899"/>
                <a:gd name="T3" fmla="*/ 2974 h 211"/>
                <a:gd name="T4" fmla="+- 0 3332 3245"/>
                <a:gd name="T5" fmla="*/ T4 w 329"/>
                <a:gd name="T6" fmla="+- 0 2934 2899"/>
                <a:gd name="T7" fmla="*/ 2934 h 211"/>
                <a:gd name="T8" fmla="+- 0 3299 3245"/>
                <a:gd name="T9" fmla="*/ T8 w 329"/>
                <a:gd name="T10" fmla="+- 0 2912 2899"/>
                <a:gd name="T11" fmla="*/ 2912 h 211"/>
                <a:gd name="T12" fmla="+- 0 3271 3245"/>
                <a:gd name="T13" fmla="*/ T12 w 329"/>
                <a:gd name="T14" fmla="+- 0 2901 2899"/>
                <a:gd name="T15" fmla="*/ 2901 h 211"/>
                <a:gd name="T16" fmla="+- 0 3260 3245"/>
                <a:gd name="T17" fmla="*/ T16 w 329"/>
                <a:gd name="T18" fmla="+- 0 2899 2899"/>
                <a:gd name="T19" fmla="*/ 2899 h 211"/>
                <a:gd name="T20" fmla="+- 0 3245 3245"/>
                <a:gd name="T21" fmla="*/ T20 w 329"/>
                <a:gd name="T22" fmla="+- 0 2907 2899"/>
                <a:gd name="T23" fmla="*/ 2907 h 211"/>
                <a:gd name="T24" fmla="+- 0 3272 3245"/>
                <a:gd name="T25" fmla="*/ T24 w 329"/>
                <a:gd name="T26" fmla="+- 0 2919 2899"/>
                <a:gd name="T27" fmla="*/ 2919 h 211"/>
                <a:gd name="T28" fmla="+- 0 3311 3245"/>
                <a:gd name="T29" fmla="*/ T28 w 329"/>
                <a:gd name="T30" fmla="+- 0 2942 2899"/>
                <a:gd name="T31" fmla="*/ 2942 h 211"/>
                <a:gd name="T32" fmla="+- 0 3346 3245"/>
                <a:gd name="T33" fmla="*/ T32 w 329"/>
                <a:gd name="T34" fmla="+- 0 2964 2899"/>
                <a:gd name="T35" fmla="*/ 2964 h 211"/>
                <a:gd name="T36" fmla="+- 0 3361 3245"/>
                <a:gd name="T37" fmla="*/ T36 w 329"/>
                <a:gd name="T38" fmla="+- 0 2974 2899"/>
                <a:gd name="T39" fmla="*/ 2974 h 211"/>
                <a:gd name="T40" fmla="+- 0 3485 3245"/>
                <a:gd name="T41" fmla="*/ T40 w 329"/>
                <a:gd name="T42" fmla="+- 0 2994 2899"/>
                <a:gd name="T43" fmla="*/ 2994 h 211"/>
                <a:gd name="T44" fmla="+- 0 3482 3245"/>
                <a:gd name="T45" fmla="*/ T44 w 329"/>
                <a:gd name="T46" fmla="+- 0 2995 2899"/>
                <a:gd name="T47" fmla="*/ 2995 h 211"/>
                <a:gd name="T48" fmla="+- 0 3483 3245"/>
                <a:gd name="T49" fmla="*/ T48 w 329"/>
                <a:gd name="T50" fmla="+- 0 2998 2899"/>
                <a:gd name="T51" fmla="*/ 2998 h 211"/>
                <a:gd name="T52" fmla="+- 0 3483 3245"/>
                <a:gd name="T53" fmla="*/ T52 w 329"/>
                <a:gd name="T54" fmla="+- 0 3000 2899"/>
                <a:gd name="T55" fmla="*/ 3000 h 211"/>
                <a:gd name="T56" fmla="+- 0 3485 3245"/>
                <a:gd name="T57" fmla="*/ T56 w 329"/>
                <a:gd name="T58" fmla="+- 0 2996 2899"/>
                <a:gd name="T59" fmla="*/ 2996 h 211"/>
                <a:gd name="T60" fmla="+- 0 3485 3245"/>
                <a:gd name="T61" fmla="*/ T60 w 329"/>
                <a:gd name="T62" fmla="+- 0 2994 2899"/>
                <a:gd name="T63" fmla="*/ 2994 h 211"/>
                <a:gd name="T64" fmla="+- 0 3574 3245"/>
                <a:gd name="T65" fmla="*/ T64 w 329"/>
                <a:gd name="T66" fmla="+- 0 3075 2899"/>
                <a:gd name="T67" fmla="*/ 3075 h 211"/>
                <a:gd name="T68" fmla="+- 0 3565 3245"/>
                <a:gd name="T69" fmla="*/ T68 w 329"/>
                <a:gd name="T70" fmla="+- 0 3036 2899"/>
                <a:gd name="T71" fmla="*/ 3036 h 211"/>
                <a:gd name="T72" fmla="+- 0 3554 3245"/>
                <a:gd name="T73" fmla="*/ T72 w 329"/>
                <a:gd name="T74" fmla="+- 0 3003 2899"/>
                <a:gd name="T75" fmla="*/ 3003 h 211"/>
                <a:gd name="T76" fmla="+- 0 3549 3245"/>
                <a:gd name="T77" fmla="*/ T76 w 329"/>
                <a:gd name="T78" fmla="+- 0 2990 2899"/>
                <a:gd name="T79" fmla="*/ 2990 h 211"/>
                <a:gd name="T80" fmla="+- 0 3547 3245"/>
                <a:gd name="T81" fmla="*/ T80 w 329"/>
                <a:gd name="T82" fmla="+- 0 2988 2899"/>
                <a:gd name="T83" fmla="*/ 2988 h 211"/>
                <a:gd name="T84" fmla="+- 0 3542 3245"/>
                <a:gd name="T85" fmla="*/ T84 w 329"/>
                <a:gd name="T86" fmla="+- 0 2987 2899"/>
                <a:gd name="T87" fmla="*/ 2987 h 211"/>
                <a:gd name="T88" fmla="+- 0 3529 3245"/>
                <a:gd name="T89" fmla="*/ T88 w 329"/>
                <a:gd name="T90" fmla="+- 0 2987 2899"/>
                <a:gd name="T91" fmla="*/ 2987 h 211"/>
                <a:gd name="T92" fmla="+- 0 3519 3245"/>
                <a:gd name="T93" fmla="*/ T92 w 329"/>
                <a:gd name="T94" fmla="+- 0 2988 2899"/>
                <a:gd name="T95" fmla="*/ 2988 h 211"/>
                <a:gd name="T96" fmla="+- 0 3509 3245"/>
                <a:gd name="T97" fmla="*/ T96 w 329"/>
                <a:gd name="T98" fmla="+- 0 2990 2899"/>
                <a:gd name="T99" fmla="*/ 2990 h 211"/>
                <a:gd name="T100" fmla="+- 0 3506 3245"/>
                <a:gd name="T101" fmla="*/ T100 w 329"/>
                <a:gd name="T102" fmla="+- 0 2999 2899"/>
                <a:gd name="T103" fmla="*/ 2999 h 211"/>
                <a:gd name="T104" fmla="+- 0 3503 3245"/>
                <a:gd name="T105" fmla="*/ T104 w 329"/>
                <a:gd name="T106" fmla="+- 0 3010 2899"/>
                <a:gd name="T107" fmla="*/ 3010 h 211"/>
                <a:gd name="T108" fmla="+- 0 3499 3245"/>
                <a:gd name="T109" fmla="*/ T108 w 329"/>
                <a:gd name="T110" fmla="+- 0 3020 2899"/>
                <a:gd name="T111" fmla="*/ 3020 h 211"/>
                <a:gd name="T112" fmla="+- 0 3495 3245"/>
                <a:gd name="T113" fmla="*/ T112 w 329"/>
                <a:gd name="T114" fmla="+- 0 3030 2899"/>
                <a:gd name="T115" fmla="*/ 3030 h 211"/>
                <a:gd name="T116" fmla="+- 0 3519 3245"/>
                <a:gd name="T117" fmla="*/ T116 w 329"/>
                <a:gd name="T118" fmla="+- 0 3065 2899"/>
                <a:gd name="T119" fmla="*/ 3065 h 211"/>
                <a:gd name="T120" fmla="+- 0 3545 3245"/>
                <a:gd name="T121" fmla="*/ T120 w 329"/>
                <a:gd name="T122" fmla="+- 0 3090 2899"/>
                <a:gd name="T123" fmla="*/ 3090 h 211"/>
                <a:gd name="T124" fmla="+- 0 3565 3245"/>
                <a:gd name="T125" fmla="*/ T124 w 329"/>
                <a:gd name="T126" fmla="+- 0 3104 2899"/>
                <a:gd name="T127" fmla="*/ 3104 h 211"/>
                <a:gd name="T128" fmla="+- 0 3574 3245"/>
                <a:gd name="T129" fmla="*/ T128 w 329"/>
                <a:gd name="T130" fmla="+- 0 3109 2899"/>
                <a:gd name="T131" fmla="*/ 3109 h 211"/>
                <a:gd name="T132" fmla="+- 0 3574 3245"/>
                <a:gd name="T133" fmla="*/ T132 w 329"/>
                <a:gd name="T134" fmla="+- 0 3075 2899"/>
                <a:gd name="T135" fmla="*/ 3075 h 21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  <a:cxn ang="0">
                  <a:pos x="T125" y="T127"/>
                </a:cxn>
                <a:cxn ang="0">
                  <a:pos x="T129" y="T131"/>
                </a:cxn>
                <a:cxn ang="0">
                  <a:pos x="T133" y="T135"/>
                </a:cxn>
              </a:cxnLst>
              <a:rect l="0" t="0" r="r" b="b"/>
              <a:pathLst>
                <a:path w="329" h="211">
                  <a:moveTo>
                    <a:pt x="116" y="75"/>
                  </a:moveTo>
                  <a:lnTo>
                    <a:pt x="87" y="35"/>
                  </a:lnTo>
                  <a:lnTo>
                    <a:pt x="54" y="13"/>
                  </a:lnTo>
                  <a:lnTo>
                    <a:pt x="26" y="2"/>
                  </a:lnTo>
                  <a:lnTo>
                    <a:pt x="15" y="0"/>
                  </a:lnTo>
                  <a:lnTo>
                    <a:pt x="0" y="8"/>
                  </a:lnTo>
                  <a:lnTo>
                    <a:pt x="27" y="20"/>
                  </a:lnTo>
                  <a:lnTo>
                    <a:pt x="66" y="43"/>
                  </a:lnTo>
                  <a:lnTo>
                    <a:pt x="101" y="65"/>
                  </a:lnTo>
                  <a:lnTo>
                    <a:pt x="116" y="75"/>
                  </a:lnTo>
                  <a:moveTo>
                    <a:pt x="240" y="95"/>
                  </a:moveTo>
                  <a:lnTo>
                    <a:pt x="237" y="96"/>
                  </a:lnTo>
                  <a:lnTo>
                    <a:pt x="238" y="99"/>
                  </a:lnTo>
                  <a:lnTo>
                    <a:pt x="238" y="101"/>
                  </a:lnTo>
                  <a:lnTo>
                    <a:pt x="240" y="97"/>
                  </a:lnTo>
                  <a:lnTo>
                    <a:pt x="240" y="95"/>
                  </a:lnTo>
                  <a:moveTo>
                    <a:pt x="329" y="176"/>
                  </a:moveTo>
                  <a:lnTo>
                    <a:pt x="320" y="137"/>
                  </a:lnTo>
                  <a:lnTo>
                    <a:pt x="309" y="104"/>
                  </a:lnTo>
                  <a:lnTo>
                    <a:pt x="304" y="91"/>
                  </a:lnTo>
                  <a:lnTo>
                    <a:pt x="302" y="89"/>
                  </a:lnTo>
                  <a:lnTo>
                    <a:pt x="297" y="88"/>
                  </a:lnTo>
                  <a:lnTo>
                    <a:pt x="284" y="88"/>
                  </a:lnTo>
                  <a:lnTo>
                    <a:pt x="274" y="89"/>
                  </a:lnTo>
                  <a:lnTo>
                    <a:pt x="264" y="91"/>
                  </a:lnTo>
                  <a:lnTo>
                    <a:pt x="261" y="100"/>
                  </a:lnTo>
                  <a:lnTo>
                    <a:pt x="258" y="111"/>
                  </a:lnTo>
                  <a:lnTo>
                    <a:pt x="254" y="121"/>
                  </a:lnTo>
                  <a:lnTo>
                    <a:pt x="250" y="131"/>
                  </a:lnTo>
                  <a:lnTo>
                    <a:pt x="274" y="166"/>
                  </a:lnTo>
                  <a:lnTo>
                    <a:pt x="300" y="191"/>
                  </a:lnTo>
                  <a:lnTo>
                    <a:pt x="320" y="205"/>
                  </a:lnTo>
                  <a:lnTo>
                    <a:pt x="329" y="210"/>
                  </a:lnTo>
                  <a:lnTo>
                    <a:pt x="329" y="176"/>
                  </a:lnTo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34" name="Picture 110"/>
            <p:cNvPicPr>
              <a:picLocks noChangeAspect="1" noChangeArrowheads="1"/>
            </p:cNvPicPr>
            <p:nvPr/>
          </p:nvPicPr>
          <p:blipFill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5" y="3020"/>
              <a:ext cx="157" cy="1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35" name="Picture 111"/>
            <p:cNvPicPr>
              <a:picLocks noChangeAspect="1" noChangeArrowheads="1"/>
            </p:cNvPicPr>
            <p:nvPr/>
          </p:nvPicPr>
          <p:blipFill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0" y="3394"/>
              <a:ext cx="455" cy="5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4" name="Freeform 112"/>
            <p:cNvSpPr>
              <a:spLocks/>
            </p:cNvSpPr>
            <p:nvPr/>
          </p:nvSpPr>
          <p:spPr bwMode="auto">
            <a:xfrm>
              <a:off x="3441" y="3453"/>
              <a:ext cx="86" cy="74"/>
            </a:xfrm>
            <a:custGeom>
              <a:avLst/>
              <a:gdLst>
                <a:gd name="T0" fmla="+- 0 3441 3441"/>
                <a:gd name="T1" fmla="*/ T0 w 86"/>
                <a:gd name="T2" fmla="+- 0 3453 3453"/>
                <a:gd name="T3" fmla="*/ 3453 h 74"/>
                <a:gd name="T4" fmla="+- 0 3457 3441"/>
                <a:gd name="T5" fmla="*/ T4 w 86"/>
                <a:gd name="T6" fmla="+- 0 3480 3453"/>
                <a:gd name="T7" fmla="*/ 3480 h 74"/>
                <a:gd name="T8" fmla="+- 0 3486 3441"/>
                <a:gd name="T9" fmla="*/ T8 w 86"/>
                <a:gd name="T10" fmla="+- 0 3504 3453"/>
                <a:gd name="T11" fmla="*/ 3504 h 74"/>
                <a:gd name="T12" fmla="+- 0 3514 3441"/>
                <a:gd name="T13" fmla="*/ T12 w 86"/>
                <a:gd name="T14" fmla="+- 0 3521 3453"/>
                <a:gd name="T15" fmla="*/ 3521 h 74"/>
                <a:gd name="T16" fmla="+- 0 3526 3441"/>
                <a:gd name="T17" fmla="*/ T16 w 86"/>
                <a:gd name="T18" fmla="+- 0 3527 3453"/>
                <a:gd name="T19" fmla="*/ 3527 h 74"/>
                <a:gd name="T20" fmla="+- 0 3500 3441"/>
                <a:gd name="T21" fmla="*/ T20 w 86"/>
                <a:gd name="T22" fmla="+- 0 3489 3453"/>
                <a:gd name="T23" fmla="*/ 3489 h 74"/>
                <a:gd name="T24" fmla="+- 0 3472 3441"/>
                <a:gd name="T25" fmla="*/ T24 w 86"/>
                <a:gd name="T26" fmla="+- 0 3466 3453"/>
                <a:gd name="T27" fmla="*/ 3466 h 74"/>
                <a:gd name="T28" fmla="+- 0 3450 3441"/>
                <a:gd name="T29" fmla="*/ T28 w 86"/>
                <a:gd name="T30" fmla="+- 0 3456 3453"/>
                <a:gd name="T31" fmla="*/ 3456 h 74"/>
                <a:gd name="T32" fmla="+- 0 3441 3441"/>
                <a:gd name="T33" fmla="*/ T32 w 86"/>
                <a:gd name="T34" fmla="+- 0 3453 3453"/>
                <a:gd name="T35" fmla="*/ 3453 h 7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</a:cxnLst>
              <a:rect l="0" t="0" r="r" b="b"/>
              <a:pathLst>
                <a:path w="86" h="74">
                  <a:moveTo>
                    <a:pt x="0" y="0"/>
                  </a:moveTo>
                  <a:lnTo>
                    <a:pt x="16" y="27"/>
                  </a:lnTo>
                  <a:lnTo>
                    <a:pt x="45" y="51"/>
                  </a:lnTo>
                  <a:lnTo>
                    <a:pt x="73" y="68"/>
                  </a:lnTo>
                  <a:lnTo>
                    <a:pt x="85" y="74"/>
                  </a:lnTo>
                  <a:lnTo>
                    <a:pt x="59" y="36"/>
                  </a:lnTo>
                  <a:lnTo>
                    <a:pt x="31" y="13"/>
                  </a:lnTo>
                  <a:lnTo>
                    <a:pt x="9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37" name="Picture 113"/>
            <p:cNvPicPr>
              <a:picLocks noChangeAspect="1" noChangeArrowheads="1"/>
            </p:cNvPicPr>
            <p:nvPr/>
          </p:nvPicPr>
          <p:blipFill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9" y="2675"/>
              <a:ext cx="399" cy="2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5" name="Freeform 114"/>
            <p:cNvSpPr>
              <a:spLocks/>
            </p:cNvSpPr>
            <p:nvPr/>
          </p:nvSpPr>
          <p:spPr bwMode="auto">
            <a:xfrm>
              <a:off x="2221" y="3163"/>
              <a:ext cx="6" cy="5"/>
            </a:xfrm>
            <a:custGeom>
              <a:avLst/>
              <a:gdLst>
                <a:gd name="T0" fmla="+- 0 2226 2221"/>
                <a:gd name="T1" fmla="*/ T0 w 6"/>
                <a:gd name="T2" fmla="+- 0 3164 3164"/>
                <a:gd name="T3" fmla="*/ 3164 h 5"/>
                <a:gd name="T4" fmla="+- 0 2223 2221"/>
                <a:gd name="T5" fmla="*/ T4 w 6"/>
                <a:gd name="T6" fmla="+- 0 3166 3164"/>
                <a:gd name="T7" fmla="*/ 3166 h 5"/>
                <a:gd name="T8" fmla="+- 0 2221 2221"/>
                <a:gd name="T9" fmla="*/ T8 w 6"/>
                <a:gd name="T10" fmla="+- 0 3167 3164"/>
                <a:gd name="T11" fmla="*/ 3167 h 5"/>
                <a:gd name="T12" fmla="+- 0 2221 2221"/>
                <a:gd name="T13" fmla="*/ T12 w 6"/>
                <a:gd name="T14" fmla="+- 0 3168 3164"/>
                <a:gd name="T15" fmla="*/ 3168 h 5"/>
                <a:gd name="T16" fmla="+- 0 2225 2221"/>
                <a:gd name="T17" fmla="*/ T16 w 6"/>
                <a:gd name="T18" fmla="+- 0 3165 3164"/>
                <a:gd name="T19" fmla="*/ 3165 h 5"/>
                <a:gd name="T20" fmla="+- 0 2226 2221"/>
                <a:gd name="T21" fmla="*/ T20 w 6"/>
                <a:gd name="T22" fmla="+- 0 3164 3164"/>
                <a:gd name="T23" fmla="*/ 3164 h 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6" h="5">
                  <a:moveTo>
                    <a:pt x="5" y="0"/>
                  </a:moveTo>
                  <a:lnTo>
                    <a:pt x="2" y="2"/>
                  </a:lnTo>
                  <a:lnTo>
                    <a:pt x="0" y="3"/>
                  </a:lnTo>
                  <a:lnTo>
                    <a:pt x="0" y="4"/>
                  </a:lnTo>
                  <a:lnTo>
                    <a:pt x="4" y="1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15"/>
            <p:cNvSpPr>
              <a:spLocks/>
            </p:cNvSpPr>
            <p:nvPr/>
          </p:nvSpPr>
          <p:spPr bwMode="auto">
            <a:xfrm>
              <a:off x="2221" y="3141"/>
              <a:ext cx="125" cy="35"/>
            </a:xfrm>
            <a:custGeom>
              <a:avLst/>
              <a:gdLst>
                <a:gd name="T0" fmla="+- 0 2293 2221"/>
                <a:gd name="T1" fmla="*/ T0 w 125"/>
                <a:gd name="T2" fmla="+- 0 3141 3141"/>
                <a:gd name="T3" fmla="*/ 3141 h 35"/>
                <a:gd name="T4" fmla="+- 0 2226 2221"/>
                <a:gd name="T5" fmla="*/ T4 w 125"/>
                <a:gd name="T6" fmla="+- 0 3164 3141"/>
                <a:gd name="T7" fmla="*/ 3164 h 35"/>
                <a:gd name="T8" fmla="+- 0 2221 2221"/>
                <a:gd name="T9" fmla="*/ T8 w 125"/>
                <a:gd name="T10" fmla="+- 0 3168 3141"/>
                <a:gd name="T11" fmla="*/ 3168 h 35"/>
                <a:gd name="T12" fmla="+- 0 2226 2221"/>
                <a:gd name="T13" fmla="*/ T12 w 125"/>
                <a:gd name="T14" fmla="+- 0 3174 3141"/>
                <a:gd name="T15" fmla="*/ 3174 h 35"/>
                <a:gd name="T16" fmla="+- 0 2238 2221"/>
                <a:gd name="T17" fmla="*/ T16 w 125"/>
                <a:gd name="T18" fmla="+- 0 3176 3141"/>
                <a:gd name="T19" fmla="*/ 3176 h 35"/>
                <a:gd name="T20" fmla="+- 0 2251 2221"/>
                <a:gd name="T21" fmla="*/ T20 w 125"/>
                <a:gd name="T22" fmla="+- 0 3176 3141"/>
                <a:gd name="T23" fmla="*/ 3176 h 35"/>
                <a:gd name="T24" fmla="+- 0 2282 2221"/>
                <a:gd name="T25" fmla="*/ T24 w 125"/>
                <a:gd name="T26" fmla="+- 0 3173 3141"/>
                <a:gd name="T27" fmla="*/ 3173 h 35"/>
                <a:gd name="T28" fmla="+- 0 2313 2221"/>
                <a:gd name="T29" fmla="*/ T28 w 125"/>
                <a:gd name="T30" fmla="+- 0 3168 3141"/>
                <a:gd name="T31" fmla="*/ 3168 h 35"/>
                <a:gd name="T32" fmla="+- 0 2336 2221"/>
                <a:gd name="T33" fmla="*/ T32 w 125"/>
                <a:gd name="T34" fmla="+- 0 3162 3141"/>
                <a:gd name="T35" fmla="*/ 3162 h 35"/>
                <a:gd name="T36" fmla="+- 0 2346 2221"/>
                <a:gd name="T37" fmla="*/ T36 w 125"/>
                <a:gd name="T38" fmla="+- 0 3159 3141"/>
                <a:gd name="T39" fmla="*/ 3159 h 35"/>
                <a:gd name="T40" fmla="+- 0 2332 2221"/>
                <a:gd name="T41" fmla="*/ T40 w 125"/>
                <a:gd name="T42" fmla="+- 0 3151 3141"/>
                <a:gd name="T43" fmla="*/ 3151 h 35"/>
                <a:gd name="T44" fmla="+- 0 2319 2221"/>
                <a:gd name="T45" fmla="*/ T44 w 125"/>
                <a:gd name="T46" fmla="+- 0 3145 3141"/>
                <a:gd name="T47" fmla="*/ 3145 h 35"/>
                <a:gd name="T48" fmla="+- 0 2305 2221"/>
                <a:gd name="T49" fmla="*/ T48 w 125"/>
                <a:gd name="T50" fmla="+- 0 3142 3141"/>
                <a:gd name="T51" fmla="*/ 3142 h 35"/>
                <a:gd name="T52" fmla="+- 0 2293 2221"/>
                <a:gd name="T53" fmla="*/ T52 w 125"/>
                <a:gd name="T54" fmla="+- 0 3141 3141"/>
                <a:gd name="T55" fmla="*/ 3141 h 3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</a:cxnLst>
              <a:rect l="0" t="0" r="r" b="b"/>
              <a:pathLst>
                <a:path w="125" h="35">
                  <a:moveTo>
                    <a:pt x="72" y="0"/>
                  </a:moveTo>
                  <a:lnTo>
                    <a:pt x="5" y="23"/>
                  </a:lnTo>
                  <a:lnTo>
                    <a:pt x="0" y="27"/>
                  </a:lnTo>
                  <a:lnTo>
                    <a:pt x="5" y="33"/>
                  </a:lnTo>
                  <a:lnTo>
                    <a:pt x="17" y="35"/>
                  </a:lnTo>
                  <a:lnTo>
                    <a:pt x="30" y="35"/>
                  </a:lnTo>
                  <a:lnTo>
                    <a:pt x="61" y="32"/>
                  </a:lnTo>
                  <a:lnTo>
                    <a:pt x="92" y="27"/>
                  </a:lnTo>
                  <a:lnTo>
                    <a:pt x="115" y="21"/>
                  </a:lnTo>
                  <a:lnTo>
                    <a:pt x="125" y="18"/>
                  </a:lnTo>
                  <a:lnTo>
                    <a:pt x="111" y="10"/>
                  </a:lnTo>
                  <a:lnTo>
                    <a:pt x="98" y="4"/>
                  </a:lnTo>
                  <a:lnTo>
                    <a:pt x="84" y="1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16"/>
            <p:cNvSpPr>
              <a:spLocks/>
            </p:cNvSpPr>
            <p:nvPr/>
          </p:nvSpPr>
          <p:spPr bwMode="auto">
            <a:xfrm>
              <a:off x="2170" y="3190"/>
              <a:ext cx="34" cy="42"/>
            </a:xfrm>
            <a:custGeom>
              <a:avLst/>
              <a:gdLst>
                <a:gd name="T0" fmla="+- 0 2198 2171"/>
                <a:gd name="T1" fmla="*/ T0 w 34"/>
                <a:gd name="T2" fmla="+- 0 3190 3190"/>
                <a:gd name="T3" fmla="*/ 3190 h 42"/>
                <a:gd name="T4" fmla="+- 0 2171 2171"/>
                <a:gd name="T5" fmla="*/ T4 w 34"/>
                <a:gd name="T6" fmla="+- 0 3203 3190"/>
                <a:gd name="T7" fmla="*/ 3203 h 42"/>
                <a:gd name="T8" fmla="+- 0 2179 2171"/>
                <a:gd name="T9" fmla="*/ T8 w 34"/>
                <a:gd name="T10" fmla="+- 0 3220 3190"/>
                <a:gd name="T11" fmla="*/ 3220 h 42"/>
                <a:gd name="T12" fmla="+- 0 2185 2171"/>
                <a:gd name="T13" fmla="*/ T12 w 34"/>
                <a:gd name="T14" fmla="+- 0 3228 3190"/>
                <a:gd name="T15" fmla="*/ 3228 h 42"/>
                <a:gd name="T16" fmla="+- 0 2191 2171"/>
                <a:gd name="T17" fmla="*/ T16 w 34"/>
                <a:gd name="T18" fmla="+- 0 3231 3190"/>
                <a:gd name="T19" fmla="*/ 3231 h 42"/>
                <a:gd name="T20" fmla="+- 0 2201 2171"/>
                <a:gd name="T21" fmla="*/ T20 w 34"/>
                <a:gd name="T22" fmla="+- 0 3232 3190"/>
                <a:gd name="T23" fmla="*/ 3232 h 42"/>
                <a:gd name="T24" fmla="+- 0 2202 2171"/>
                <a:gd name="T25" fmla="*/ T24 w 34"/>
                <a:gd name="T26" fmla="+- 0 3232 3190"/>
                <a:gd name="T27" fmla="*/ 3232 h 42"/>
                <a:gd name="T28" fmla="+- 0 2204 2171"/>
                <a:gd name="T29" fmla="*/ T28 w 34"/>
                <a:gd name="T30" fmla="+- 0 3232 3190"/>
                <a:gd name="T31" fmla="*/ 3232 h 42"/>
                <a:gd name="T32" fmla="+- 0 2205 2171"/>
                <a:gd name="T33" fmla="*/ T32 w 34"/>
                <a:gd name="T34" fmla="+- 0 3231 3190"/>
                <a:gd name="T35" fmla="*/ 3231 h 42"/>
                <a:gd name="T36" fmla="+- 0 2205 2171"/>
                <a:gd name="T37" fmla="*/ T36 w 34"/>
                <a:gd name="T38" fmla="+- 0 3224 3190"/>
                <a:gd name="T39" fmla="*/ 3224 h 42"/>
                <a:gd name="T40" fmla="+- 0 2197 2171"/>
                <a:gd name="T41" fmla="*/ T40 w 34"/>
                <a:gd name="T42" fmla="+- 0 3209 3190"/>
                <a:gd name="T43" fmla="*/ 3209 h 42"/>
                <a:gd name="T44" fmla="+- 0 2195 2171"/>
                <a:gd name="T45" fmla="*/ T44 w 34"/>
                <a:gd name="T46" fmla="+- 0 3197 3190"/>
                <a:gd name="T47" fmla="*/ 3197 h 42"/>
                <a:gd name="T48" fmla="+- 0 2196 2171"/>
                <a:gd name="T49" fmla="*/ T48 w 34"/>
                <a:gd name="T50" fmla="+- 0 3195 3190"/>
                <a:gd name="T51" fmla="*/ 3195 h 42"/>
                <a:gd name="T52" fmla="+- 0 2200 2171"/>
                <a:gd name="T53" fmla="*/ T52 w 34"/>
                <a:gd name="T54" fmla="+- 0 3191 3190"/>
                <a:gd name="T55" fmla="*/ 3191 h 42"/>
                <a:gd name="T56" fmla="+- 0 2198 2171"/>
                <a:gd name="T57" fmla="*/ T56 w 34"/>
                <a:gd name="T58" fmla="+- 0 3190 3190"/>
                <a:gd name="T59" fmla="*/ 3190 h 4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</a:cxnLst>
              <a:rect l="0" t="0" r="r" b="b"/>
              <a:pathLst>
                <a:path w="34" h="42">
                  <a:moveTo>
                    <a:pt x="27" y="0"/>
                  </a:moveTo>
                  <a:lnTo>
                    <a:pt x="0" y="13"/>
                  </a:lnTo>
                  <a:lnTo>
                    <a:pt x="8" y="30"/>
                  </a:lnTo>
                  <a:lnTo>
                    <a:pt x="14" y="38"/>
                  </a:lnTo>
                  <a:lnTo>
                    <a:pt x="20" y="41"/>
                  </a:lnTo>
                  <a:lnTo>
                    <a:pt x="30" y="42"/>
                  </a:lnTo>
                  <a:lnTo>
                    <a:pt x="31" y="42"/>
                  </a:lnTo>
                  <a:lnTo>
                    <a:pt x="33" y="42"/>
                  </a:lnTo>
                  <a:lnTo>
                    <a:pt x="34" y="41"/>
                  </a:lnTo>
                  <a:lnTo>
                    <a:pt x="34" y="34"/>
                  </a:lnTo>
                  <a:lnTo>
                    <a:pt x="26" y="19"/>
                  </a:lnTo>
                  <a:lnTo>
                    <a:pt x="24" y="7"/>
                  </a:lnTo>
                  <a:lnTo>
                    <a:pt x="25" y="5"/>
                  </a:lnTo>
                  <a:lnTo>
                    <a:pt x="29" y="1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AutoShape 117"/>
            <p:cNvSpPr>
              <a:spLocks/>
            </p:cNvSpPr>
            <p:nvPr/>
          </p:nvSpPr>
          <p:spPr bwMode="auto">
            <a:xfrm>
              <a:off x="2194" y="2503"/>
              <a:ext cx="601" cy="722"/>
            </a:xfrm>
            <a:custGeom>
              <a:avLst/>
              <a:gdLst>
                <a:gd name="T0" fmla="+- 0 2205 2195"/>
                <a:gd name="T1" fmla="*/ T0 w 601"/>
                <a:gd name="T2" fmla="+- 0 3224 2503"/>
                <a:gd name="T3" fmla="*/ 3224 h 722"/>
                <a:gd name="T4" fmla="+- 0 2204 2195"/>
                <a:gd name="T5" fmla="*/ T4 w 601"/>
                <a:gd name="T6" fmla="+- 0 3193 2503"/>
                <a:gd name="T7" fmla="*/ 3193 h 722"/>
                <a:gd name="T8" fmla="+- 0 2200 2195"/>
                <a:gd name="T9" fmla="*/ T8 w 601"/>
                <a:gd name="T10" fmla="+- 0 3191 2503"/>
                <a:gd name="T11" fmla="*/ 3191 h 722"/>
                <a:gd name="T12" fmla="+- 0 2198 2195"/>
                <a:gd name="T13" fmla="*/ T12 w 601"/>
                <a:gd name="T14" fmla="+- 0 3193 2503"/>
                <a:gd name="T15" fmla="*/ 3193 h 722"/>
                <a:gd name="T16" fmla="+- 0 2195 2195"/>
                <a:gd name="T17" fmla="*/ T16 w 601"/>
                <a:gd name="T18" fmla="+- 0 3197 2503"/>
                <a:gd name="T19" fmla="*/ 3197 h 722"/>
                <a:gd name="T20" fmla="+- 0 2197 2195"/>
                <a:gd name="T21" fmla="*/ T20 w 601"/>
                <a:gd name="T22" fmla="+- 0 3209 2503"/>
                <a:gd name="T23" fmla="*/ 3209 h 722"/>
                <a:gd name="T24" fmla="+- 0 2205 2195"/>
                <a:gd name="T25" fmla="*/ T24 w 601"/>
                <a:gd name="T26" fmla="+- 0 3224 2503"/>
                <a:gd name="T27" fmla="*/ 3224 h 722"/>
                <a:gd name="T28" fmla="+- 0 2796 2195"/>
                <a:gd name="T29" fmla="*/ T28 w 601"/>
                <a:gd name="T30" fmla="+- 0 2511 2503"/>
                <a:gd name="T31" fmla="*/ 2511 h 722"/>
                <a:gd name="T32" fmla="+- 0 2794 2195"/>
                <a:gd name="T33" fmla="*/ T32 w 601"/>
                <a:gd name="T34" fmla="+- 0 2508 2503"/>
                <a:gd name="T35" fmla="*/ 2508 h 722"/>
                <a:gd name="T36" fmla="+- 0 2790 2195"/>
                <a:gd name="T37" fmla="*/ T36 w 601"/>
                <a:gd name="T38" fmla="+- 0 2503 2503"/>
                <a:gd name="T39" fmla="*/ 2503 h 722"/>
                <a:gd name="T40" fmla="+- 0 2793 2195"/>
                <a:gd name="T41" fmla="*/ T40 w 601"/>
                <a:gd name="T42" fmla="+- 0 2508 2503"/>
                <a:gd name="T43" fmla="*/ 2508 h 722"/>
                <a:gd name="T44" fmla="+- 0 2795 2195"/>
                <a:gd name="T45" fmla="*/ T44 w 601"/>
                <a:gd name="T46" fmla="+- 0 2511 2503"/>
                <a:gd name="T47" fmla="*/ 2511 h 722"/>
                <a:gd name="T48" fmla="+- 0 2796 2195"/>
                <a:gd name="T49" fmla="*/ T48 w 601"/>
                <a:gd name="T50" fmla="+- 0 2511 2503"/>
                <a:gd name="T51" fmla="*/ 2511 h 72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</a:cxnLst>
              <a:rect l="0" t="0" r="r" b="b"/>
              <a:pathLst>
                <a:path w="601" h="722">
                  <a:moveTo>
                    <a:pt x="10" y="721"/>
                  </a:moveTo>
                  <a:lnTo>
                    <a:pt x="9" y="690"/>
                  </a:lnTo>
                  <a:lnTo>
                    <a:pt x="5" y="688"/>
                  </a:lnTo>
                  <a:lnTo>
                    <a:pt x="3" y="690"/>
                  </a:lnTo>
                  <a:lnTo>
                    <a:pt x="0" y="694"/>
                  </a:lnTo>
                  <a:lnTo>
                    <a:pt x="2" y="706"/>
                  </a:lnTo>
                  <a:lnTo>
                    <a:pt x="10" y="721"/>
                  </a:lnTo>
                  <a:moveTo>
                    <a:pt x="601" y="8"/>
                  </a:moveTo>
                  <a:lnTo>
                    <a:pt x="599" y="5"/>
                  </a:lnTo>
                  <a:lnTo>
                    <a:pt x="595" y="0"/>
                  </a:lnTo>
                  <a:lnTo>
                    <a:pt x="598" y="5"/>
                  </a:lnTo>
                  <a:lnTo>
                    <a:pt x="600" y="8"/>
                  </a:lnTo>
                  <a:lnTo>
                    <a:pt x="601" y="8"/>
                  </a:lnTo>
                </a:path>
              </a:pathLst>
            </a:custGeom>
            <a:solidFill>
              <a:srgbClr val="6FA4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AutoShape 118"/>
            <p:cNvSpPr>
              <a:spLocks/>
            </p:cNvSpPr>
            <p:nvPr/>
          </p:nvSpPr>
          <p:spPr bwMode="auto">
            <a:xfrm>
              <a:off x="2576" y="2438"/>
              <a:ext cx="219" cy="139"/>
            </a:xfrm>
            <a:custGeom>
              <a:avLst/>
              <a:gdLst>
                <a:gd name="T0" fmla="+- 0 2665 2576"/>
                <a:gd name="T1" fmla="*/ T0 w 219"/>
                <a:gd name="T2" fmla="+- 0 2438 2438"/>
                <a:gd name="T3" fmla="*/ 2438 h 139"/>
                <a:gd name="T4" fmla="+- 0 2645 2576"/>
                <a:gd name="T5" fmla="*/ T4 w 219"/>
                <a:gd name="T6" fmla="+- 0 2440 2438"/>
                <a:gd name="T7" fmla="*/ 2440 h 139"/>
                <a:gd name="T8" fmla="+- 0 2623 2576"/>
                <a:gd name="T9" fmla="*/ T8 w 219"/>
                <a:gd name="T10" fmla="+- 0 2444 2438"/>
                <a:gd name="T11" fmla="*/ 2444 h 139"/>
                <a:gd name="T12" fmla="+- 0 2600 2576"/>
                <a:gd name="T13" fmla="*/ T12 w 219"/>
                <a:gd name="T14" fmla="+- 0 2452 2438"/>
                <a:gd name="T15" fmla="*/ 2452 h 139"/>
                <a:gd name="T16" fmla="+- 0 2576 2576"/>
                <a:gd name="T17" fmla="*/ T16 w 219"/>
                <a:gd name="T18" fmla="+- 0 2464 2438"/>
                <a:gd name="T19" fmla="*/ 2464 h 139"/>
                <a:gd name="T20" fmla="+- 0 2586 2576"/>
                <a:gd name="T21" fmla="*/ T20 w 219"/>
                <a:gd name="T22" fmla="+- 0 2516 2438"/>
                <a:gd name="T23" fmla="*/ 2516 h 139"/>
                <a:gd name="T24" fmla="+- 0 2594 2576"/>
                <a:gd name="T25" fmla="*/ T24 w 219"/>
                <a:gd name="T26" fmla="+- 0 2545 2438"/>
                <a:gd name="T27" fmla="*/ 2545 h 139"/>
                <a:gd name="T28" fmla="+- 0 2604 2576"/>
                <a:gd name="T29" fmla="*/ T28 w 219"/>
                <a:gd name="T30" fmla="+- 0 2562 2438"/>
                <a:gd name="T31" fmla="*/ 2562 h 139"/>
                <a:gd name="T32" fmla="+- 0 2620 2576"/>
                <a:gd name="T33" fmla="*/ T32 w 219"/>
                <a:gd name="T34" fmla="+- 0 2576 2438"/>
                <a:gd name="T35" fmla="*/ 2576 h 139"/>
                <a:gd name="T36" fmla="+- 0 2623 2576"/>
                <a:gd name="T37" fmla="*/ T36 w 219"/>
                <a:gd name="T38" fmla="+- 0 2553 2438"/>
                <a:gd name="T39" fmla="*/ 2553 h 139"/>
                <a:gd name="T40" fmla="+- 0 2625 2576"/>
                <a:gd name="T41" fmla="*/ T40 w 219"/>
                <a:gd name="T42" fmla="+- 0 2540 2438"/>
                <a:gd name="T43" fmla="*/ 2540 h 139"/>
                <a:gd name="T44" fmla="+- 0 2623 2576"/>
                <a:gd name="T45" fmla="*/ T44 w 219"/>
                <a:gd name="T46" fmla="+- 0 2532 2438"/>
                <a:gd name="T47" fmla="*/ 2532 h 139"/>
                <a:gd name="T48" fmla="+- 0 2620 2576"/>
                <a:gd name="T49" fmla="*/ T48 w 219"/>
                <a:gd name="T50" fmla="+- 0 2524 2438"/>
                <a:gd name="T51" fmla="*/ 2524 h 139"/>
                <a:gd name="T52" fmla="+- 0 2773 2576"/>
                <a:gd name="T53" fmla="*/ T52 w 219"/>
                <a:gd name="T54" fmla="+- 0 2524 2438"/>
                <a:gd name="T55" fmla="*/ 2524 h 139"/>
                <a:gd name="T56" fmla="+- 0 2776 2576"/>
                <a:gd name="T57" fmla="*/ T56 w 219"/>
                <a:gd name="T58" fmla="+- 0 2523 2438"/>
                <a:gd name="T59" fmla="*/ 2523 h 139"/>
                <a:gd name="T60" fmla="+- 0 2795 2576"/>
                <a:gd name="T61" fmla="*/ T60 w 219"/>
                <a:gd name="T62" fmla="+- 0 2511 2438"/>
                <a:gd name="T63" fmla="*/ 2511 h 139"/>
                <a:gd name="T64" fmla="+- 0 2793 2576"/>
                <a:gd name="T65" fmla="*/ T64 w 219"/>
                <a:gd name="T66" fmla="+- 0 2508 2438"/>
                <a:gd name="T67" fmla="*/ 2508 h 139"/>
                <a:gd name="T68" fmla="+- 0 2790 2576"/>
                <a:gd name="T69" fmla="*/ T68 w 219"/>
                <a:gd name="T70" fmla="+- 0 2503 2438"/>
                <a:gd name="T71" fmla="*/ 2503 h 139"/>
                <a:gd name="T72" fmla="+- 0 2774 2576"/>
                <a:gd name="T73" fmla="*/ T72 w 219"/>
                <a:gd name="T74" fmla="+- 0 2485 2438"/>
                <a:gd name="T75" fmla="*/ 2485 h 139"/>
                <a:gd name="T76" fmla="+- 0 2747 2576"/>
                <a:gd name="T77" fmla="*/ T76 w 219"/>
                <a:gd name="T78" fmla="+- 0 2464 2438"/>
                <a:gd name="T79" fmla="*/ 2464 h 139"/>
                <a:gd name="T80" fmla="+- 0 2711 2576"/>
                <a:gd name="T81" fmla="*/ T80 w 219"/>
                <a:gd name="T82" fmla="+- 0 2446 2438"/>
                <a:gd name="T83" fmla="*/ 2446 h 139"/>
                <a:gd name="T84" fmla="+- 0 2665 2576"/>
                <a:gd name="T85" fmla="*/ T84 w 219"/>
                <a:gd name="T86" fmla="+- 0 2438 2438"/>
                <a:gd name="T87" fmla="*/ 2438 h 139"/>
                <a:gd name="T88" fmla="+- 0 2773 2576"/>
                <a:gd name="T89" fmla="*/ T88 w 219"/>
                <a:gd name="T90" fmla="+- 0 2524 2438"/>
                <a:gd name="T91" fmla="*/ 2524 h 139"/>
                <a:gd name="T92" fmla="+- 0 2620 2576"/>
                <a:gd name="T93" fmla="*/ T92 w 219"/>
                <a:gd name="T94" fmla="+- 0 2524 2438"/>
                <a:gd name="T95" fmla="*/ 2524 h 139"/>
                <a:gd name="T96" fmla="+- 0 2645 2576"/>
                <a:gd name="T97" fmla="*/ T96 w 219"/>
                <a:gd name="T98" fmla="+- 0 2530 2438"/>
                <a:gd name="T99" fmla="*/ 2530 h 139"/>
                <a:gd name="T100" fmla="+- 0 2662 2576"/>
                <a:gd name="T101" fmla="*/ T100 w 219"/>
                <a:gd name="T102" fmla="+- 0 2534 2438"/>
                <a:gd name="T103" fmla="*/ 2534 h 139"/>
                <a:gd name="T104" fmla="+- 0 2680 2576"/>
                <a:gd name="T105" fmla="*/ T104 w 219"/>
                <a:gd name="T106" fmla="+- 0 2535 2438"/>
                <a:gd name="T107" fmla="*/ 2535 h 139"/>
                <a:gd name="T108" fmla="+- 0 2707 2576"/>
                <a:gd name="T109" fmla="*/ T108 w 219"/>
                <a:gd name="T110" fmla="+- 0 2535 2438"/>
                <a:gd name="T111" fmla="*/ 2535 h 139"/>
                <a:gd name="T112" fmla="+- 0 2731 2576"/>
                <a:gd name="T113" fmla="*/ T112 w 219"/>
                <a:gd name="T114" fmla="+- 0 2534 2438"/>
                <a:gd name="T115" fmla="*/ 2534 h 139"/>
                <a:gd name="T116" fmla="+- 0 2754 2576"/>
                <a:gd name="T117" fmla="*/ T116 w 219"/>
                <a:gd name="T118" fmla="+- 0 2530 2438"/>
                <a:gd name="T119" fmla="*/ 2530 h 139"/>
                <a:gd name="T120" fmla="+- 0 2773 2576"/>
                <a:gd name="T121" fmla="*/ T120 w 219"/>
                <a:gd name="T122" fmla="+- 0 2524 2438"/>
                <a:gd name="T123" fmla="*/ 2524 h 13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  <a:cxn ang="0">
                  <a:pos x="T81" y="T83"/>
                </a:cxn>
                <a:cxn ang="0">
                  <a:pos x="T85" y="T87"/>
                </a:cxn>
                <a:cxn ang="0">
                  <a:pos x="T89" y="T91"/>
                </a:cxn>
                <a:cxn ang="0">
                  <a:pos x="T93" y="T95"/>
                </a:cxn>
                <a:cxn ang="0">
                  <a:pos x="T97" y="T99"/>
                </a:cxn>
                <a:cxn ang="0">
                  <a:pos x="T101" y="T103"/>
                </a:cxn>
                <a:cxn ang="0">
                  <a:pos x="T105" y="T107"/>
                </a:cxn>
                <a:cxn ang="0">
                  <a:pos x="T109" y="T111"/>
                </a:cxn>
                <a:cxn ang="0">
                  <a:pos x="T113" y="T115"/>
                </a:cxn>
                <a:cxn ang="0">
                  <a:pos x="T117" y="T119"/>
                </a:cxn>
                <a:cxn ang="0">
                  <a:pos x="T121" y="T123"/>
                </a:cxn>
              </a:cxnLst>
              <a:rect l="0" t="0" r="r" b="b"/>
              <a:pathLst>
                <a:path w="219" h="139">
                  <a:moveTo>
                    <a:pt x="89" y="0"/>
                  </a:moveTo>
                  <a:lnTo>
                    <a:pt x="69" y="2"/>
                  </a:lnTo>
                  <a:lnTo>
                    <a:pt x="47" y="6"/>
                  </a:lnTo>
                  <a:lnTo>
                    <a:pt x="24" y="14"/>
                  </a:lnTo>
                  <a:lnTo>
                    <a:pt x="0" y="26"/>
                  </a:lnTo>
                  <a:lnTo>
                    <a:pt x="10" y="78"/>
                  </a:lnTo>
                  <a:lnTo>
                    <a:pt x="18" y="107"/>
                  </a:lnTo>
                  <a:lnTo>
                    <a:pt x="28" y="124"/>
                  </a:lnTo>
                  <a:lnTo>
                    <a:pt x="44" y="138"/>
                  </a:lnTo>
                  <a:lnTo>
                    <a:pt x="47" y="115"/>
                  </a:lnTo>
                  <a:lnTo>
                    <a:pt x="49" y="102"/>
                  </a:lnTo>
                  <a:lnTo>
                    <a:pt x="47" y="94"/>
                  </a:lnTo>
                  <a:lnTo>
                    <a:pt x="44" y="86"/>
                  </a:lnTo>
                  <a:lnTo>
                    <a:pt x="197" y="86"/>
                  </a:lnTo>
                  <a:lnTo>
                    <a:pt x="200" y="85"/>
                  </a:lnTo>
                  <a:lnTo>
                    <a:pt x="219" y="73"/>
                  </a:lnTo>
                  <a:lnTo>
                    <a:pt x="217" y="70"/>
                  </a:lnTo>
                  <a:lnTo>
                    <a:pt x="214" y="65"/>
                  </a:lnTo>
                  <a:lnTo>
                    <a:pt x="198" y="47"/>
                  </a:lnTo>
                  <a:lnTo>
                    <a:pt x="171" y="26"/>
                  </a:lnTo>
                  <a:lnTo>
                    <a:pt x="135" y="8"/>
                  </a:lnTo>
                  <a:lnTo>
                    <a:pt x="89" y="0"/>
                  </a:lnTo>
                  <a:close/>
                  <a:moveTo>
                    <a:pt x="197" y="86"/>
                  </a:moveTo>
                  <a:lnTo>
                    <a:pt x="44" y="86"/>
                  </a:lnTo>
                  <a:lnTo>
                    <a:pt x="69" y="92"/>
                  </a:lnTo>
                  <a:lnTo>
                    <a:pt x="86" y="96"/>
                  </a:lnTo>
                  <a:lnTo>
                    <a:pt x="104" y="97"/>
                  </a:lnTo>
                  <a:lnTo>
                    <a:pt x="131" y="97"/>
                  </a:lnTo>
                  <a:lnTo>
                    <a:pt x="155" y="96"/>
                  </a:lnTo>
                  <a:lnTo>
                    <a:pt x="178" y="92"/>
                  </a:lnTo>
                  <a:lnTo>
                    <a:pt x="197" y="86"/>
                  </a:lnTo>
                  <a:close/>
                </a:path>
              </a:pathLst>
            </a:custGeom>
            <a:solidFill>
              <a:srgbClr val="87C2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43" name="Picture 119"/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" y="425"/>
              <a:ext cx="5067" cy="3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44" name="Picture 120"/>
            <p:cNvPicPr>
              <a:picLocks noChangeAspect="1" noChangeArrowheads="1"/>
            </p:cNvPicPr>
            <p:nvPr/>
          </p:nvPicPr>
          <p:blipFill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1" y="1197"/>
              <a:ext cx="20" cy="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45" name="Picture 121"/>
            <p:cNvPicPr>
              <a:picLocks noChangeAspect="1" noChangeArrowheads="1"/>
            </p:cNvPicPr>
            <p:nvPr/>
          </p:nvPicPr>
          <p:blipFill>
            <a:blip r:embed="rId5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1" y="1193"/>
              <a:ext cx="223" cy="2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46" name="Picture 122"/>
            <p:cNvPicPr>
              <a:picLocks noChangeAspect="1" noChangeArrowheads="1"/>
            </p:cNvPicPr>
            <p:nvPr/>
          </p:nvPicPr>
          <p:blipFill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7" y="5672"/>
              <a:ext cx="1987" cy="39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47" name="Picture 123"/>
            <p:cNvPicPr>
              <a:picLocks noChangeAspect="1" noChangeArrowheads="1"/>
            </p:cNvPicPr>
            <p:nvPr/>
          </p:nvPicPr>
          <p:blipFill>
            <a:blip r:embed="rId5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4" y="9411"/>
              <a:ext cx="181" cy="1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48" name="Picture 124"/>
            <p:cNvPicPr>
              <a:picLocks noChangeAspect="1" noChangeArrowheads="1"/>
            </p:cNvPicPr>
            <p:nvPr/>
          </p:nvPicPr>
          <p:blipFill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3" y="9508"/>
              <a:ext cx="8" cy="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49" name="Picture 125"/>
            <p:cNvPicPr>
              <a:picLocks noChangeAspect="1" noChangeArrowheads="1"/>
            </p:cNvPicPr>
            <p:nvPr/>
          </p:nvPicPr>
          <p:blipFill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0" y="9391"/>
              <a:ext cx="34" cy="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0" name="Picture 126"/>
            <p:cNvPicPr>
              <a:picLocks noChangeAspect="1" noChangeArrowheads="1"/>
            </p:cNvPicPr>
            <p:nvPr/>
          </p:nvPicPr>
          <p:blipFill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1" y="9544"/>
              <a:ext cx="7" cy="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1" name="Picture 127"/>
            <p:cNvPicPr>
              <a:picLocks noChangeAspect="1" noChangeArrowheads="1"/>
            </p:cNvPicPr>
            <p:nvPr/>
          </p:nvPicPr>
          <p:blipFill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6" y="9382"/>
              <a:ext cx="224" cy="2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2" name="Picture 128"/>
            <p:cNvPicPr>
              <a:picLocks noChangeAspect="1" noChangeArrowheads="1"/>
            </p:cNvPicPr>
            <p:nvPr/>
          </p:nvPicPr>
          <p:blipFill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5" y="8879"/>
              <a:ext cx="28" cy="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3" name="Picture 129"/>
            <p:cNvPicPr>
              <a:picLocks noChangeAspect="1" noChangeArrowheads="1"/>
            </p:cNvPicPr>
            <p:nvPr/>
          </p:nvPicPr>
          <p:blipFill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1" y="8955"/>
              <a:ext cx="6" cy="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4" name="Picture 130"/>
            <p:cNvPicPr>
              <a:picLocks noChangeAspect="1" noChangeArrowheads="1"/>
            </p:cNvPicPr>
            <p:nvPr/>
          </p:nvPicPr>
          <p:blipFill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2" y="8969"/>
              <a:ext cx="376" cy="2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0" name="Freeform 131"/>
            <p:cNvSpPr>
              <a:spLocks/>
            </p:cNvSpPr>
            <p:nvPr/>
          </p:nvSpPr>
          <p:spPr bwMode="auto">
            <a:xfrm>
              <a:off x="7166" y="427"/>
              <a:ext cx="1645" cy="1390"/>
            </a:xfrm>
            <a:custGeom>
              <a:avLst/>
              <a:gdLst>
                <a:gd name="T0" fmla="+- 0 8811 7166"/>
                <a:gd name="T1" fmla="*/ T0 w 1645"/>
                <a:gd name="T2" fmla="+- 0 427 427"/>
                <a:gd name="T3" fmla="*/ 427 h 1390"/>
                <a:gd name="T4" fmla="+- 0 7166 7166"/>
                <a:gd name="T5" fmla="*/ T4 w 1645"/>
                <a:gd name="T6" fmla="+- 0 427 427"/>
                <a:gd name="T7" fmla="*/ 427 h 1390"/>
                <a:gd name="T8" fmla="+- 0 7166 7166"/>
                <a:gd name="T9" fmla="*/ T8 w 1645"/>
                <a:gd name="T10" fmla="+- 0 1575 427"/>
                <a:gd name="T11" fmla="*/ 1575 h 1390"/>
                <a:gd name="T12" fmla="+- 0 7978 7166"/>
                <a:gd name="T13" fmla="*/ T12 w 1645"/>
                <a:gd name="T14" fmla="+- 0 1816 427"/>
                <a:gd name="T15" fmla="*/ 1816 h 1390"/>
                <a:gd name="T16" fmla="+- 0 8811 7166"/>
                <a:gd name="T17" fmla="*/ T16 w 1645"/>
                <a:gd name="T18" fmla="+- 0 1575 427"/>
                <a:gd name="T19" fmla="*/ 1575 h 1390"/>
                <a:gd name="T20" fmla="+- 0 8811 7166"/>
                <a:gd name="T21" fmla="*/ T20 w 1645"/>
                <a:gd name="T22" fmla="+- 0 427 427"/>
                <a:gd name="T23" fmla="*/ 427 h 139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1645" h="1390">
                  <a:moveTo>
                    <a:pt x="1645" y="0"/>
                  </a:moveTo>
                  <a:lnTo>
                    <a:pt x="0" y="0"/>
                  </a:lnTo>
                  <a:lnTo>
                    <a:pt x="0" y="1148"/>
                  </a:lnTo>
                  <a:lnTo>
                    <a:pt x="812" y="1389"/>
                  </a:lnTo>
                  <a:lnTo>
                    <a:pt x="1645" y="1148"/>
                  </a:lnTo>
                  <a:lnTo>
                    <a:pt x="1645" y="0"/>
                  </a:lnTo>
                  <a:close/>
                </a:path>
              </a:pathLst>
            </a:custGeom>
            <a:solidFill>
              <a:srgbClr val="0074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132"/>
            <p:cNvSpPr>
              <a:spLocks/>
            </p:cNvSpPr>
            <p:nvPr/>
          </p:nvSpPr>
          <p:spPr bwMode="auto">
            <a:xfrm>
              <a:off x="7272" y="430"/>
              <a:ext cx="1433" cy="1266"/>
            </a:xfrm>
            <a:custGeom>
              <a:avLst/>
              <a:gdLst>
                <a:gd name="T0" fmla="+- 0 8705 7272"/>
                <a:gd name="T1" fmla="*/ T0 w 1433"/>
                <a:gd name="T2" fmla="+- 0 430 430"/>
                <a:gd name="T3" fmla="*/ 430 h 1266"/>
                <a:gd name="T4" fmla="+- 0 8704 7272"/>
                <a:gd name="T5" fmla="*/ T4 w 1433"/>
                <a:gd name="T6" fmla="+- 0 1492 430"/>
                <a:gd name="T7" fmla="*/ 1492 h 1266"/>
                <a:gd name="T8" fmla="+- 0 7979 7272"/>
                <a:gd name="T9" fmla="*/ T8 w 1433"/>
                <a:gd name="T10" fmla="+- 0 1696 430"/>
                <a:gd name="T11" fmla="*/ 1696 h 1266"/>
                <a:gd name="T12" fmla="+- 0 7272 7272"/>
                <a:gd name="T13" fmla="*/ T12 w 1433"/>
                <a:gd name="T14" fmla="+- 0 1492 430"/>
                <a:gd name="T15" fmla="*/ 1492 h 1266"/>
                <a:gd name="T16" fmla="+- 0 7273 7272"/>
                <a:gd name="T17" fmla="*/ T16 w 1433"/>
                <a:gd name="T18" fmla="+- 0 430 430"/>
                <a:gd name="T19" fmla="*/ 430 h 1266"/>
                <a:gd name="T20" fmla="+- 0 8705 7272"/>
                <a:gd name="T21" fmla="*/ T20 w 1433"/>
                <a:gd name="T22" fmla="+- 0 430 430"/>
                <a:gd name="T23" fmla="*/ 430 h 126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1433" h="1266">
                  <a:moveTo>
                    <a:pt x="1433" y="0"/>
                  </a:moveTo>
                  <a:lnTo>
                    <a:pt x="1432" y="1062"/>
                  </a:lnTo>
                  <a:lnTo>
                    <a:pt x="707" y="1266"/>
                  </a:lnTo>
                  <a:lnTo>
                    <a:pt x="0" y="1062"/>
                  </a:lnTo>
                  <a:lnTo>
                    <a:pt x="1" y="0"/>
                  </a:lnTo>
                  <a:lnTo>
                    <a:pt x="1433" y="0"/>
                  </a:lnTo>
                  <a:close/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5" name="AutoShape 136"/>
            <p:cNvSpPr>
              <a:spLocks/>
            </p:cNvSpPr>
            <p:nvPr/>
          </p:nvSpPr>
          <p:spPr bwMode="auto">
            <a:xfrm>
              <a:off x="0" y="13652"/>
              <a:ext cx="2163" cy="2"/>
            </a:xfrm>
            <a:custGeom>
              <a:avLst/>
              <a:gdLst>
                <a:gd name="T0" fmla="*/ 6596 w 2163"/>
                <a:gd name="T1" fmla="*/ 6596 w 2163"/>
                <a:gd name="T2" fmla="*/ 8758 w 2163"/>
                <a:gd name="T3" fmla="*/ 8758 w 216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163">
                  <a:moveTo>
                    <a:pt x="6596" y="-9058"/>
                  </a:moveTo>
                  <a:lnTo>
                    <a:pt x="6596" y="-9058"/>
                  </a:lnTo>
                  <a:moveTo>
                    <a:pt x="8758" y="-9058"/>
                  </a:moveTo>
                  <a:lnTo>
                    <a:pt x="8758" y="-9058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8" name="AutoShape 138"/>
            <p:cNvSpPr>
              <a:spLocks/>
            </p:cNvSpPr>
            <p:nvPr/>
          </p:nvSpPr>
          <p:spPr bwMode="auto">
            <a:xfrm>
              <a:off x="0" y="13652"/>
              <a:ext cx="2163" cy="2"/>
            </a:xfrm>
            <a:custGeom>
              <a:avLst/>
              <a:gdLst>
                <a:gd name="T0" fmla="*/ 6596 w 2163"/>
                <a:gd name="T1" fmla="*/ 6596 w 2163"/>
                <a:gd name="T2" fmla="*/ 8758 w 2163"/>
                <a:gd name="T3" fmla="*/ 8758 w 216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163">
                  <a:moveTo>
                    <a:pt x="6596" y="-7406"/>
                  </a:moveTo>
                  <a:lnTo>
                    <a:pt x="6596" y="-7406"/>
                  </a:lnTo>
                  <a:moveTo>
                    <a:pt x="8758" y="-7406"/>
                  </a:moveTo>
                  <a:lnTo>
                    <a:pt x="8758" y="-7406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0" name="AutoShape 140"/>
            <p:cNvSpPr>
              <a:spLocks/>
            </p:cNvSpPr>
            <p:nvPr/>
          </p:nvSpPr>
          <p:spPr bwMode="auto">
            <a:xfrm>
              <a:off x="0" y="13652"/>
              <a:ext cx="2163" cy="2"/>
            </a:xfrm>
            <a:custGeom>
              <a:avLst/>
              <a:gdLst>
                <a:gd name="T0" fmla="*/ 6596 w 2163"/>
                <a:gd name="T1" fmla="*/ 6596 w 2163"/>
                <a:gd name="T2" fmla="*/ 8758 w 2163"/>
                <a:gd name="T3" fmla="*/ 8758 w 216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163">
                  <a:moveTo>
                    <a:pt x="6596" y="-8122"/>
                  </a:moveTo>
                  <a:lnTo>
                    <a:pt x="6596" y="-8122"/>
                  </a:lnTo>
                  <a:moveTo>
                    <a:pt x="8758" y="-8122"/>
                  </a:moveTo>
                  <a:lnTo>
                    <a:pt x="8758" y="-8122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1" name="AutoShape 141"/>
            <p:cNvSpPr>
              <a:spLocks/>
            </p:cNvSpPr>
            <p:nvPr/>
          </p:nvSpPr>
          <p:spPr bwMode="auto">
            <a:xfrm>
              <a:off x="-300" y="13232"/>
              <a:ext cx="9911" cy="13313"/>
            </a:xfrm>
            <a:custGeom>
              <a:avLst/>
              <a:gdLst>
                <a:gd name="T0" fmla="+- 0 470 -300"/>
                <a:gd name="T1" fmla="*/ T0 w 9911"/>
                <a:gd name="T2" fmla="+- 0 590 13233"/>
                <a:gd name="T3" fmla="*/ 590 h 13313"/>
                <a:gd name="T4" fmla="+- 0 170 -300"/>
                <a:gd name="T5" fmla="*/ T4 w 9911"/>
                <a:gd name="T6" fmla="+- 0 590 13233"/>
                <a:gd name="T7" fmla="*/ 590 h 13313"/>
                <a:gd name="T8" fmla="+- 0 9781 -300"/>
                <a:gd name="T9" fmla="*/ T8 w 9911"/>
                <a:gd name="T10" fmla="+- 0 590 13233"/>
                <a:gd name="T11" fmla="*/ 590 h 13313"/>
                <a:gd name="T12" fmla="+- 0 10081 -300"/>
                <a:gd name="T13" fmla="*/ T12 w 9911"/>
                <a:gd name="T14" fmla="+- 0 590 13233"/>
                <a:gd name="T15" fmla="*/ 590 h 13313"/>
                <a:gd name="T16" fmla="+- 0 470 -300"/>
                <a:gd name="T17" fmla="*/ T16 w 9911"/>
                <a:gd name="T18" fmla="+- 0 13063 13233"/>
                <a:gd name="T19" fmla="*/ 13063 h 13313"/>
                <a:gd name="T20" fmla="+- 0 170 -300"/>
                <a:gd name="T21" fmla="*/ T20 w 9911"/>
                <a:gd name="T22" fmla="+- 0 13063 13233"/>
                <a:gd name="T23" fmla="*/ 13063 h 13313"/>
                <a:gd name="T24" fmla="+- 0 9781 -300"/>
                <a:gd name="T25" fmla="*/ T24 w 9911"/>
                <a:gd name="T26" fmla="+- 0 13063 13233"/>
                <a:gd name="T27" fmla="*/ 13063 h 13313"/>
                <a:gd name="T28" fmla="+- 0 10081 -300"/>
                <a:gd name="T29" fmla="*/ T28 w 9911"/>
                <a:gd name="T30" fmla="+- 0 13063 13233"/>
                <a:gd name="T31" fmla="*/ 13063 h 13313"/>
                <a:gd name="T32" fmla="+- 0 590 -300"/>
                <a:gd name="T33" fmla="*/ T32 w 9911"/>
                <a:gd name="T34" fmla="+- 0 470 13233"/>
                <a:gd name="T35" fmla="*/ 470 h 13313"/>
                <a:gd name="T36" fmla="+- 0 590 -300"/>
                <a:gd name="T37" fmla="*/ T36 w 9911"/>
                <a:gd name="T38" fmla="+- 0 170 13233"/>
                <a:gd name="T39" fmla="*/ 170 h 13313"/>
                <a:gd name="T40" fmla="+- 0 590 -300"/>
                <a:gd name="T41" fmla="*/ T40 w 9911"/>
                <a:gd name="T42" fmla="+- 0 13183 13233"/>
                <a:gd name="T43" fmla="*/ 13183 h 13313"/>
                <a:gd name="T44" fmla="+- 0 590 -300"/>
                <a:gd name="T45" fmla="*/ T44 w 9911"/>
                <a:gd name="T46" fmla="+- 0 13483 13233"/>
                <a:gd name="T47" fmla="*/ 13483 h 13313"/>
                <a:gd name="T48" fmla="+- 0 9661 -300"/>
                <a:gd name="T49" fmla="*/ T48 w 9911"/>
                <a:gd name="T50" fmla="+- 0 470 13233"/>
                <a:gd name="T51" fmla="*/ 470 h 13313"/>
                <a:gd name="T52" fmla="+- 0 9661 -300"/>
                <a:gd name="T53" fmla="*/ T52 w 9911"/>
                <a:gd name="T54" fmla="+- 0 170 13233"/>
                <a:gd name="T55" fmla="*/ 170 h 13313"/>
                <a:gd name="T56" fmla="+- 0 9661 -300"/>
                <a:gd name="T57" fmla="*/ T56 w 9911"/>
                <a:gd name="T58" fmla="+- 0 13183 13233"/>
                <a:gd name="T59" fmla="*/ 13183 h 13313"/>
                <a:gd name="T60" fmla="+- 0 9661 -300"/>
                <a:gd name="T61" fmla="*/ T60 w 9911"/>
                <a:gd name="T62" fmla="+- 0 13483 13233"/>
                <a:gd name="T63" fmla="*/ 13483 h 1331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</a:cxnLst>
              <a:rect l="0" t="0" r="r" b="b"/>
              <a:pathLst>
                <a:path w="9911" h="13313">
                  <a:moveTo>
                    <a:pt x="770" y="-12643"/>
                  </a:moveTo>
                  <a:lnTo>
                    <a:pt x="470" y="-12643"/>
                  </a:lnTo>
                  <a:moveTo>
                    <a:pt x="10081" y="-12643"/>
                  </a:moveTo>
                  <a:lnTo>
                    <a:pt x="10381" y="-12643"/>
                  </a:lnTo>
                  <a:moveTo>
                    <a:pt x="770" y="-170"/>
                  </a:moveTo>
                  <a:lnTo>
                    <a:pt x="470" y="-170"/>
                  </a:lnTo>
                  <a:moveTo>
                    <a:pt x="10081" y="-170"/>
                  </a:moveTo>
                  <a:lnTo>
                    <a:pt x="10381" y="-170"/>
                  </a:lnTo>
                  <a:moveTo>
                    <a:pt x="890" y="-12763"/>
                  </a:moveTo>
                  <a:lnTo>
                    <a:pt x="890" y="-13063"/>
                  </a:lnTo>
                  <a:moveTo>
                    <a:pt x="890" y="-50"/>
                  </a:moveTo>
                  <a:lnTo>
                    <a:pt x="890" y="250"/>
                  </a:lnTo>
                  <a:moveTo>
                    <a:pt x="9961" y="-12763"/>
                  </a:moveTo>
                  <a:lnTo>
                    <a:pt x="9961" y="-13063"/>
                  </a:lnTo>
                  <a:moveTo>
                    <a:pt x="9961" y="-50"/>
                  </a:moveTo>
                  <a:lnTo>
                    <a:pt x="9961" y="250"/>
                  </a:lnTo>
                </a:path>
              </a:pathLst>
            </a:custGeom>
            <a:noFill/>
            <a:ln w="15875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2" name="AutoShape 142"/>
            <p:cNvSpPr>
              <a:spLocks/>
            </p:cNvSpPr>
            <p:nvPr/>
          </p:nvSpPr>
          <p:spPr bwMode="auto">
            <a:xfrm>
              <a:off x="-300" y="13232"/>
              <a:ext cx="9911" cy="13313"/>
            </a:xfrm>
            <a:custGeom>
              <a:avLst/>
              <a:gdLst>
                <a:gd name="T0" fmla="+- 0 470 -300"/>
                <a:gd name="T1" fmla="*/ T0 w 9911"/>
                <a:gd name="T2" fmla="+- 0 590 13233"/>
                <a:gd name="T3" fmla="*/ 590 h 13313"/>
                <a:gd name="T4" fmla="+- 0 170 -300"/>
                <a:gd name="T5" fmla="*/ T4 w 9911"/>
                <a:gd name="T6" fmla="+- 0 590 13233"/>
                <a:gd name="T7" fmla="*/ 590 h 13313"/>
                <a:gd name="T8" fmla="+- 0 9781 -300"/>
                <a:gd name="T9" fmla="*/ T8 w 9911"/>
                <a:gd name="T10" fmla="+- 0 590 13233"/>
                <a:gd name="T11" fmla="*/ 590 h 13313"/>
                <a:gd name="T12" fmla="+- 0 10081 -300"/>
                <a:gd name="T13" fmla="*/ T12 w 9911"/>
                <a:gd name="T14" fmla="+- 0 590 13233"/>
                <a:gd name="T15" fmla="*/ 590 h 13313"/>
                <a:gd name="T16" fmla="+- 0 470 -300"/>
                <a:gd name="T17" fmla="*/ T16 w 9911"/>
                <a:gd name="T18" fmla="+- 0 13063 13233"/>
                <a:gd name="T19" fmla="*/ 13063 h 13313"/>
                <a:gd name="T20" fmla="+- 0 170 -300"/>
                <a:gd name="T21" fmla="*/ T20 w 9911"/>
                <a:gd name="T22" fmla="+- 0 13063 13233"/>
                <a:gd name="T23" fmla="*/ 13063 h 13313"/>
                <a:gd name="T24" fmla="+- 0 9781 -300"/>
                <a:gd name="T25" fmla="*/ T24 w 9911"/>
                <a:gd name="T26" fmla="+- 0 13063 13233"/>
                <a:gd name="T27" fmla="*/ 13063 h 13313"/>
                <a:gd name="T28" fmla="+- 0 10081 -300"/>
                <a:gd name="T29" fmla="*/ T28 w 9911"/>
                <a:gd name="T30" fmla="+- 0 13063 13233"/>
                <a:gd name="T31" fmla="*/ 13063 h 13313"/>
                <a:gd name="T32" fmla="+- 0 590 -300"/>
                <a:gd name="T33" fmla="*/ T32 w 9911"/>
                <a:gd name="T34" fmla="+- 0 470 13233"/>
                <a:gd name="T35" fmla="*/ 470 h 13313"/>
                <a:gd name="T36" fmla="+- 0 590 -300"/>
                <a:gd name="T37" fmla="*/ T36 w 9911"/>
                <a:gd name="T38" fmla="+- 0 170 13233"/>
                <a:gd name="T39" fmla="*/ 170 h 13313"/>
                <a:gd name="T40" fmla="+- 0 590 -300"/>
                <a:gd name="T41" fmla="*/ T40 w 9911"/>
                <a:gd name="T42" fmla="+- 0 13183 13233"/>
                <a:gd name="T43" fmla="*/ 13183 h 13313"/>
                <a:gd name="T44" fmla="+- 0 590 -300"/>
                <a:gd name="T45" fmla="*/ T44 w 9911"/>
                <a:gd name="T46" fmla="+- 0 13483 13233"/>
                <a:gd name="T47" fmla="*/ 13483 h 13313"/>
                <a:gd name="T48" fmla="+- 0 9661 -300"/>
                <a:gd name="T49" fmla="*/ T48 w 9911"/>
                <a:gd name="T50" fmla="+- 0 470 13233"/>
                <a:gd name="T51" fmla="*/ 470 h 13313"/>
                <a:gd name="T52" fmla="+- 0 9661 -300"/>
                <a:gd name="T53" fmla="*/ T52 w 9911"/>
                <a:gd name="T54" fmla="+- 0 170 13233"/>
                <a:gd name="T55" fmla="*/ 170 h 13313"/>
                <a:gd name="T56" fmla="+- 0 9661 -300"/>
                <a:gd name="T57" fmla="*/ T56 w 9911"/>
                <a:gd name="T58" fmla="+- 0 13183 13233"/>
                <a:gd name="T59" fmla="*/ 13183 h 13313"/>
                <a:gd name="T60" fmla="+- 0 9661 -300"/>
                <a:gd name="T61" fmla="*/ T60 w 9911"/>
                <a:gd name="T62" fmla="+- 0 13483 13233"/>
                <a:gd name="T63" fmla="*/ 13483 h 1331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</a:cxnLst>
              <a:rect l="0" t="0" r="r" b="b"/>
              <a:pathLst>
                <a:path w="9911" h="13313">
                  <a:moveTo>
                    <a:pt x="770" y="-12643"/>
                  </a:moveTo>
                  <a:lnTo>
                    <a:pt x="470" y="-12643"/>
                  </a:lnTo>
                  <a:moveTo>
                    <a:pt x="10081" y="-12643"/>
                  </a:moveTo>
                  <a:lnTo>
                    <a:pt x="10381" y="-12643"/>
                  </a:lnTo>
                  <a:moveTo>
                    <a:pt x="770" y="-170"/>
                  </a:moveTo>
                  <a:lnTo>
                    <a:pt x="470" y="-170"/>
                  </a:lnTo>
                  <a:moveTo>
                    <a:pt x="10081" y="-170"/>
                  </a:moveTo>
                  <a:lnTo>
                    <a:pt x="10381" y="-170"/>
                  </a:lnTo>
                  <a:moveTo>
                    <a:pt x="890" y="-12763"/>
                  </a:moveTo>
                  <a:lnTo>
                    <a:pt x="890" y="-13063"/>
                  </a:lnTo>
                  <a:moveTo>
                    <a:pt x="890" y="-50"/>
                  </a:moveTo>
                  <a:lnTo>
                    <a:pt x="890" y="250"/>
                  </a:lnTo>
                  <a:moveTo>
                    <a:pt x="9961" y="-12763"/>
                  </a:moveTo>
                  <a:lnTo>
                    <a:pt x="9961" y="-13063"/>
                  </a:lnTo>
                  <a:moveTo>
                    <a:pt x="9961" y="-50"/>
                  </a:moveTo>
                  <a:lnTo>
                    <a:pt x="9961" y="250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3" name="AutoShape 143"/>
            <p:cNvSpPr>
              <a:spLocks/>
            </p:cNvSpPr>
            <p:nvPr/>
          </p:nvSpPr>
          <p:spPr bwMode="auto">
            <a:xfrm>
              <a:off x="-360" y="13232"/>
              <a:ext cx="10252" cy="13653"/>
            </a:xfrm>
            <a:custGeom>
              <a:avLst/>
              <a:gdLst>
                <a:gd name="T0" fmla="+- 0 360 -360"/>
                <a:gd name="T1" fmla="*/ T0 w 10252"/>
                <a:gd name="T2" fmla="+- 0 420 13233"/>
                <a:gd name="T3" fmla="*/ 420 h 13653"/>
                <a:gd name="T4" fmla="+- 0 0 -360"/>
                <a:gd name="T5" fmla="*/ T4 w 10252"/>
                <a:gd name="T6" fmla="+- 0 420 13233"/>
                <a:gd name="T7" fmla="*/ 420 h 13653"/>
                <a:gd name="T8" fmla="+- 0 9891 -360"/>
                <a:gd name="T9" fmla="*/ T8 w 10252"/>
                <a:gd name="T10" fmla="+- 0 420 13233"/>
                <a:gd name="T11" fmla="*/ 420 h 13653"/>
                <a:gd name="T12" fmla="+- 0 10251 -360"/>
                <a:gd name="T13" fmla="*/ T12 w 10252"/>
                <a:gd name="T14" fmla="+- 0 420 13233"/>
                <a:gd name="T15" fmla="*/ 420 h 13653"/>
                <a:gd name="T16" fmla="+- 0 360 -360"/>
                <a:gd name="T17" fmla="*/ T16 w 10252"/>
                <a:gd name="T18" fmla="+- 0 13233 13233"/>
                <a:gd name="T19" fmla="*/ 13233 h 13653"/>
                <a:gd name="T20" fmla="+- 0 0 -360"/>
                <a:gd name="T21" fmla="*/ T20 w 10252"/>
                <a:gd name="T22" fmla="+- 0 13233 13233"/>
                <a:gd name="T23" fmla="*/ 13233 h 13653"/>
                <a:gd name="T24" fmla="+- 0 9891 -360"/>
                <a:gd name="T25" fmla="*/ T24 w 10252"/>
                <a:gd name="T26" fmla="+- 0 13233 13233"/>
                <a:gd name="T27" fmla="*/ 13233 h 13653"/>
                <a:gd name="T28" fmla="+- 0 10251 -360"/>
                <a:gd name="T29" fmla="*/ T28 w 10252"/>
                <a:gd name="T30" fmla="+- 0 13233 13233"/>
                <a:gd name="T31" fmla="*/ 13233 h 13653"/>
                <a:gd name="T32" fmla="+- 0 420 -360"/>
                <a:gd name="T33" fmla="*/ T32 w 10252"/>
                <a:gd name="T34" fmla="+- 0 360 13233"/>
                <a:gd name="T35" fmla="*/ 360 h 13653"/>
                <a:gd name="T36" fmla="+- 0 420 -360"/>
                <a:gd name="T37" fmla="*/ T36 w 10252"/>
                <a:gd name="T38" fmla="+- 0 0 13233"/>
                <a:gd name="T39" fmla="*/ 0 h 13653"/>
                <a:gd name="T40" fmla="+- 0 420 -360"/>
                <a:gd name="T41" fmla="*/ T40 w 10252"/>
                <a:gd name="T42" fmla="+- 0 13293 13233"/>
                <a:gd name="T43" fmla="*/ 13293 h 13653"/>
                <a:gd name="T44" fmla="+- 0 420 -360"/>
                <a:gd name="T45" fmla="*/ T44 w 10252"/>
                <a:gd name="T46" fmla="+- 0 13653 13233"/>
                <a:gd name="T47" fmla="*/ 13653 h 13653"/>
                <a:gd name="T48" fmla="+- 0 9831 -360"/>
                <a:gd name="T49" fmla="*/ T48 w 10252"/>
                <a:gd name="T50" fmla="+- 0 360 13233"/>
                <a:gd name="T51" fmla="*/ 360 h 13653"/>
                <a:gd name="T52" fmla="+- 0 9831 -360"/>
                <a:gd name="T53" fmla="*/ T52 w 10252"/>
                <a:gd name="T54" fmla="+- 0 0 13233"/>
                <a:gd name="T55" fmla="*/ 0 h 13653"/>
                <a:gd name="T56" fmla="+- 0 9831 -360"/>
                <a:gd name="T57" fmla="*/ T56 w 10252"/>
                <a:gd name="T58" fmla="+- 0 13293 13233"/>
                <a:gd name="T59" fmla="*/ 13293 h 13653"/>
                <a:gd name="T60" fmla="+- 0 9831 -360"/>
                <a:gd name="T61" fmla="*/ T60 w 10252"/>
                <a:gd name="T62" fmla="+- 0 13653 13233"/>
                <a:gd name="T63" fmla="*/ 13653 h 136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</a:cxnLst>
              <a:rect l="0" t="0" r="r" b="b"/>
              <a:pathLst>
                <a:path w="10252" h="13653">
                  <a:moveTo>
                    <a:pt x="720" y="-12813"/>
                  </a:moveTo>
                  <a:lnTo>
                    <a:pt x="360" y="-12813"/>
                  </a:lnTo>
                  <a:moveTo>
                    <a:pt x="10251" y="-12813"/>
                  </a:moveTo>
                  <a:lnTo>
                    <a:pt x="10611" y="-12813"/>
                  </a:lnTo>
                  <a:moveTo>
                    <a:pt x="720" y="0"/>
                  </a:moveTo>
                  <a:lnTo>
                    <a:pt x="360" y="0"/>
                  </a:lnTo>
                  <a:moveTo>
                    <a:pt x="10251" y="0"/>
                  </a:moveTo>
                  <a:lnTo>
                    <a:pt x="10611" y="0"/>
                  </a:lnTo>
                  <a:moveTo>
                    <a:pt x="780" y="-12873"/>
                  </a:moveTo>
                  <a:lnTo>
                    <a:pt x="780" y="-13233"/>
                  </a:lnTo>
                  <a:moveTo>
                    <a:pt x="780" y="60"/>
                  </a:moveTo>
                  <a:lnTo>
                    <a:pt x="780" y="420"/>
                  </a:lnTo>
                  <a:moveTo>
                    <a:pt x="10191" y="-12873"/>
                  </a:moveTo>
                  <a:lnTo>
                    <a:pt x="10191" y="-13233"/>
                  </a:lnTo>
                  <a:moveTo>
                    <a:pt x="10191" y="60"/>
                  </a:moveTo>
                  <a:lnTo>
                    <a:pt x="10191" y="420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2" name="Date Placeholder 6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ADD0B-9D29-42CE-8F69-D70CABF23A3A}" type="datetime1">
              <a:rPr lang="en-US" smtClean="0"/>
              <a:t>10/7/2022</a:t>
            </a:fld>
            <a:endParaRPr lang="en-US"/>
          </a:p>
        </p:txBody>
      </p:sp>
      <p:sp>
        <p:nvSpPr>
          <p:cNvPr id="63" name="Footer Placeholder 6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1024" name="Slide Number Placeholder 10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04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703" y="259280"/>
            <a:ext cx="10515600" cy="1325563"/>
          </a:xfrm>
        </p:spPr>
        <p:txBody>
          <a:bodyPr/>
          <a:lstStyle/>
          <a:p>
            <a:r>
              <a:rPr lang="en-US" dirty="0" err="1" smtClean="0"/>
              <a:t>Siapa</a:t>
            </a:r>
            <a:r>
              <a:rPr lang="en-US" dirty="0" smtClean="0"/>
              <a:t> yang BISA MENJADI PELAKU?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8030" y="2286000"/>
            <a:ext cx="5956171" cy="4023360"/>
          </a:xfrm>
        </p:spPr>
        <p:txBody>
          <a:bodyPr/>
          <a:lstStyle/>
          <a:p>
            <a:r>
              <a:rPr lang="en-US" dirty="0" err="1" smtClean="0"/>
              <a:t>Semua</a:t>
            </a:r>
            <a:r>
              <a:rPr lang="en-US" dirty="0" smtClean="0"/>
              <a:t> orang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berpotensi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pelaku</a:t>
            </a:r>
            <a:r>
              <a:rPr lang="en-US" dirty="0" smtClean="0"/>
              <a:t>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terbatas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/>
              <a:t> </a:t>
            </a:r>
            <a:r>
              <a:rPr lang="en-US" dirty="0" err="1" smtClean="0"/>
              <a:t>ataupun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kelamin</a:t>
            </a:r>
            <a:r>
              <a:rPr lang="en-US" dirty="0" smtClean="0"/>
              <a:t>;</a:t>
            </a:r>
          </a:p>
          <a:p>
            <a:endParaRPr lang="en-US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33703" y="1584843"/>
            <a:ext cx="3755010" cy="4763302"/>
            <a:chOff x="3818" y="-5698"/>
            <a:chExt cx="5498" cy="5938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818" y="-5699"/>
              <a:ext cx="5498" cy="59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409" y="-4763"/>
              <a:ext cx="1698" cy="9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8064" y="-4519"/>
              <a:ext cx="86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962" y="-4670"/>
              <a:ext cx="193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7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294" y="-4574"/>
              <a:ext cx="165" cy="5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080" y="-4002"/>
              <a:ext cx="38" cy="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AutoShape 9"/>
            <p:cNvSpPr>
              <a:spLocks/>
            </p:cNvSpPr>
            <p:nvPr/>
          </p:nvSpPr>
          <p:spPr bwMode="auto">
            <a:xfrm>
              <a:off x="6182" y="-4921"/>
              <a:ext cx="2048" cy="803"/>
            </a:xfrm>
            <a:custGeom>
              <a:avLst/>
              <a:gdLst/>
              <a:ahLst/>
              <a:cxnLst>
                <a:cxn ang="0">
                  <a:pos x="872" y="3"/>
                </a:cxn>
                <a:cxn ang="0">
                  <a:pos x="612" y="29"/>
                </a:cxn>
                <a:cxn ang="0">
                  <a:pos x="406" y="73"/>
                </a:cxn>
                <a:cxn ang="0">
                  <a:pos x="250" y="125"/>
                </a:cxn>
                <a:cxn ang="0">
                  <a:pos x="138" y="179"/>
                </a:cxn>
                <a:cxn ang="0">
                  <a:pos x="67" y="224"/>
                </a:cxn>
                <a:cxn ang="0">
                  <a:pos x="31" y="253"/>
                </a:cxn>
                <a:cxn ang="0">
                  <a:pos x="0" y="285"/>
                </a:cxn>
                <a:cxn ang="0">
                  <a:pos x="68" y="369"/>
                </a:cxn>
                <a:cxn ang="0">
                  <a:pos x="149" y="522"/>
                </a:cxn>
                <a:cxn ang="0">
                  <a:pos x="223" y="680"/>
                </a:cxn>
                <a:cxn ang="0">
                  <a:pos x="290" y="786"/>
                </a:cxn>
                <a:cxn ang="0">
                  <a:pos x="337" y="802"/>
                </a:cxn>
                <a:cxn ang="0">
                  <a:pos x="366" y="796"/>
                </a:cxn>
                <a:cxn ang="0">
                  <a:pos x="449" y="767"/>
                </a:cxn>
                <a:cxn ang="0">
                  <a:pos x="601" y="727"/>
                </a:cxn>
                <a:cxn ang="0">
                  <a:pos x="765" y="700"/>
                </a:cxn>
                <a:cxn ang="0">
                  <a:pos x="936" y="686"/>
                </a:cxn>
                <a:cxn ang="0">
                  <a:pos x="1823" y="684"/>
                </a:cxn>
                <a:cxn ang="0">
                  <a:pos x="1861" y="604"/>
                </a:cxn>
                <a:cxn ang="0">
                  <a:pos x="1938" y="442"/>
                </a:cxn>
                <a:cxn ang="0">
                  <a:pos x="2023" y="312"/>
                </a:cxn>
                <a:cxn ang="0">
                  <a:pos x="2023" y="259"/>
                </a:cxn>
                <a:cxn ang="0">
                  <a:pos x="2003" y="241"/>
                </a:cxn>
                <a:cxn ang="0">
                  <a:pos x="1950" y="203"/>
                </a:cxn>
                <a:cxn ang="0">
                  <a:pos x="1859" y="153"/>
                </a:cxn>
                <a:cxn ang="0">
                  <a:pos x="1726" y="98"/>
                </a:cxn>
                <a:cxn ang="0">
                  <a:pos x="1545" y="49"/>
                </a:cxn>
                <a:cxn ang="0">
                  <a:pos x="1312" y="13"/>
                </a:cxn>
                <a:cxn ang="0">
                  <a:pos x="1024" y="0"/>
                </a:cxn>
                <a:cxn ang="0">
                  <a:pos x="1024" y="684"/>
                </a:cxn>
                <a:cxn ang="0">
                  <a:pos x="1198" y="691"/>
                </a:cxn>
                <a:cxn ang="0">
                  <a:pos x="1366" y="712"/>
                </a:cxn>
                <a:cxn ang="0">
                  <a:pos x="1524" y="746"/>
                </a:cxn>
                <a:cxn ang="0">
                  <a:pos x="1669" y="792"/>
                </a:cxn>
                <a:cxn ang="0">
                  <a:pos x="1696" y="800"/>
                </a:cxn>
                <a:cxn ang="0">
                  <a:pos x="1725" y="802"/>
                </a:cxn>
                <a:cxn ang="0">
                  <a:pos x="1791" y="743"/>
                </a:cxn>
              </a:cxnLst>
              <a:rect l="0" t="0" r="r" b="b"/>
              <a:pathLst>
                <a:path w="2048" h="803">
                  <a:moveTo>
                    <a:pt x="1024" y="0"/>
                  </a:moveTo>
                  <a:lnTo>
                    <a:pt x="872" y="3"/>
                  </a:lnTo>
                  <a:lnTo>
                    <a:pt x="735" y="13"/>
                  </a:lnTo>
                  <a:lnTo>
                    <a:pt x="612" y="29"/>
                  </a:lnTo>
                  <a:lnTo>
                    <a:pt x="503" y="49"/>
                  </a:lnTo>
                  <a:lnTo>
                    <a:pt x="406" y="73"/>
                  </a:lnTo>
                  <a:lnTo>
                    <a:pt x="322" y="98"/>
                  </a:lnTo>
                  <a:lnTo>
                    <a:pt x="250" y="125"/>
                  </a:lnTo>
                  <a:lnTo>
                    <a:pt x="189" y="153"/>
                  </a:lnTo>
                  <a:lnTo>
                    <a:pt x="138" y="179"/>
                  </a:lnTo>
                  <a:lnTo>
                    <a:pt x="98" y="203"/>
                  </a:lnTo>
                  <a:lnTo>
                    <a:pt x="67" y="224"/>
                  </a:lnTo>
                  <a:lnTo>
                    <a:pt x="45" y="241"/>
                  </a:lnTo>
                  <a:lnTo>
                    <a:pt x="31" y="253"/>
                  </a:lnTo>
                  <a:lnTo>
                    <a:pt x="25" y="259"/>
                  </a:lnTo>
                  <a:lnTo>
                    <a:pt x="0" y="285"/>
                  </a:lnTo>
                  <a:lnTo>
                    <a:pt x="25" y="312"/>
                  </a:lnTo>
                  <a:lnTo>
                    <a:pt x="68" y="369"/>
                  </a:lnTo>
                  <a:lnTo>
                    <a:pt x="110" y="442"/>
                  </a:lnTo>
                  <a:lnTo>
                    <a:pt x="149" y="522"/>
                  </a:lnTo>
                  <a:lnTo>
                    <a:pt x="187" y="604"/>
                  </a:lnTo>
                  <a:lnTo>
                    <a:pt x="223" y="680"/>
                  </a:lnTo>
                  <a:lnTo>
                    <a:pt x="257" y="743"/>
                  </a:lnTo>
                  <a:lnTo>
                    <a:pt x="290" y="786"/>
                  </a:lnTo>
                  <a:lnTo>
                    <a:pt x="322" y="802"/>
                  </a:lnTo>
                  <a:lnTo>
                    <a:pt x="337" y="802"/>
                  </a:lnTo>
                  <a:lnTo>
                    <a:pt x="352" y="800"/>
                  </a:lnTo>
                  <a:lnTo>
                    <a:pt x="366" y="796"/>
                  </a:lnTo>
                  <a:lnTo>
                    <a:pt x="379" y="792"/>
                  </a:lnTo>
                  <a:lnTo>
                    <a:pt x="449" y="767"/>
                  </a:lnTo>
                  <a:lnTo>
                    <a:pt x="524" y="746"/>
                  </a:lnTo>
                  <a:lnTo>
                    <a:pt x="601" y="727"/>
                  </a:lnTo>
                  <a:lnTo>
                    <a:pt x="682" y="712"/>
                  </a:lnTo>
                  <a:lnTo>
                    <a:pt x="765" y="700"/>
                  </a:lnTo>
                  <a:lnTo>
                    <a:pt x="850" y="691"/>
                  </a:lnTo>
                  <a:lnTo>
                    <a:pt x="936" y="686"/>
                  </a:lnTo>
                  <a:lnTo>
                    <a:pt x="1024" y="684"/>
                  </a:lnTo>
                  <a:lnTo>
                    <a:pt x="1823" y="684"/>
                  </a:lnTo>
                  <a:lnTo>
                    <a:pt x="1825" y="680"/>
                  </a:lnTo>
                  <a:lnTo>
                    <a:pt x="1861" y="604"/>
                  </a:lnTo>
                  <a:lnTo>
                    <a:pt x="1899" y="522"/>
                  </a:lnTo>
                  <a:lnTo>
                    <a:pt x="1938" y="442"/>
                  </a:lnTo>
                  <a:lnTo>
                    <a:pt x="1979" y="369"/>
                  </a:lnTo>
                  <a:lnTo>
                    <a:pt x="2023" y="312"/>
                  </a:lnTo>
                  <a:lnTo>
                    <a:pt x="2048" y="285"/>
                  </a:lnTo>
                  <a:lnTo>
                    <a:pt x="2023" y="259"/>
                  </a:lnTo>
                  <a:lnTo>
                    <a:pt x="2017" y="253"/>
                  </a:lnTo>
                  <a:lnTo>
                    <a:pt x="2003" y="241"/>
                  </a:lnTo>
                  <a:lnTo>
                    <a:pt x="1981" y="224"/>
                  </a:lnTo>
                  <a:lnTo>
                    <a:pt x="1950" y="203"/>
                  </a:lnTo>
                  <a:lnTo>
                    <a:pt x="1910" y="179"/>
                  </a:lnTo>
                  <a:lnTo>
                    <a:pt x="1859" y="153"/>
                  </a:lnTo>
                  <a:lnTo>
                    <a:pt x="1798" y="125"/>
                  </a:lnTo>
                  <a:lnTo>
                    <a:pt x="1726" y="98"/>
                  </a:lnTo>
                  <a:lnTo>
                    <a:pt x="1641" y="73"/>
                  </a:lnTo>
                  <a:lnTo>
                    <a:pt x="1545" y="49"/>
                  </a:lnTo>
                  <a:lnTo>
                    <a:pt x="1435" y="29"/>
                  </a:lnTo>
                  <a:lnTo>
                    <a:pt x="1312" y="13"/>
                  </a:lnTo>
                  <a:lnTo>
                    <a:pt x="1175" y="3"/>
                  </a:lnTo>
                  <a:lnTo>
                    <a:pt x="1024" y="0"/>
                  </a:lnTo>
                  <a:close/>
                  <a:moveTo>
                    <a:pt x="1823" y="684"/>
                  </a:moveTo>
                  <a:lnTo>
                    <a:pt x="1024" y="684"/>
                  </a:lnTo>
                  <a:lnTo>
                    <a:pt x="1111" y="686"/>
                  </a:lnTo>
                  <a:lnTo>
                    <a:pt x="1198" y="691"/>
                  </a:lnTo>
                  <a:lnTo>
                    <a:pt x="1283" y="700"/>
                  </a:lnTo>
                  <a:lnTo>
                    <a:pt x="1366" y="712"/>
                  </a:lnTo>
                  <a:lnTo>
                    <a:pt x="1446" y="727"/>
                  </a:lnTo>
                  <a:lnTo>
                    <a:pt x="1524" y="746"/>
                  </a:lnTo>
                  <a:lnTo>
                    <a:pt x="1598" y="767"/>
                  </a:lnTo>
                  <a:lnTo>
                    <a:pt x="1669" y="792"/>
                  </a:lnTo>
                  <a:lnTo>
                    <a:pt x="1682" y="796"/>
                  </a:lnTo>
                  <a:lnTo>
                    <a:pt x="1696" y="800"/>
                  </a:lnTo>
                  <a:lnTo>
                    <a:pt x="1711" y="802"/>
                  </a:lnTo>
                  <a:lnTo>
                    <a:pt x="1725" y="802"/>
                  </a:lnTo>
                  <a:lnTo>
                    <a:pt x="1757" y="786"/>
                  </a:lnTo>
                  <a:lnTo>
                    <a:pt x="1791" y="743"/>
                  </a:lnTo>
                  <a:lnTo>
                    <a:pt x="1823" y="684"/>
                  </a:lnTo>
                  <a:close/>
                </a:path>
              </a:pathLst>
            </a:custGeom>
            <a:solidFill>
              <a:srgbClr val="13134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12" name="Picture 10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6221" y="-4882"/>
              <a:ext cx="1969" cy="7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AutoShape 11"/>
            <p:cNvSpPr>
              <a:spLocks/>
            </p:cNvSpPr>
            <p:nvPr/>
          </p:nvSpPr>
          <p:spPr bwMode="auto">
            <a:xfrm>
              <a:off x="6134" y="-5623"/>
              <a:ext cx="2156" cy="1134"/>
            </a:xfrm>
            <a:custGeom>
              <a:avLst/>
              <a:gdLst/>
              <a:ahLst/>
              <a:cxnLst>
                <a:cxn ang="0">
                  <a:pos x="968" y="4"/>
                </a:cxn>
                <a:cxn ang="0">
                  <a:pos x="782" y="31"/>
                </a:cxn>
                <a:cxn ang="0">
                  <a:pos x="631" y="79"/>
                </a:cxn>
                <a:cxn ang="0">
                  <a:pos x="503" y="141"/>
                </a:cxn>
                <a:cxn ang="0">
                  <a:pos x="331" y="240"/>
                </a:cxn>
                <a:cxn ang="0">
                  <a:pos x="174" y="376"/>
                </a:cxn>
                <a:cxn ang="0">
                  <a:pos x="99" y="509"/>
                </a:cxn>
                <a:cxn ang="0">
                  <a:pos x="0" y="1133"/>
                </a:cxn>
                <a:cxn ang="0">
                  <a:pos x="46" y="1057"/>
                </a:cxn>
                <a:cxn ang="0">
                  <a:pos x="123" y="987"/>
                </a:cxn>
                <a:cxn ang="0">
                  <a:pos x="230" y="925"/>
                </a:cxn>
                <a:cxn ang="0">
                  <a:pos x="362" y="871"/>
                </a:cxn>
                <a:cxn ang="0">
                  <a:pos x="516" y="828"/>
                </a:cxn>
                <a:cxn ang="0">
                  <a:pos x="689" y="796"/>
                </a:cxn>
                <a:cxn ang="0">
                  <a:pos x="877" y="775"/>
                </a:cxn>
                <a:cxn ang="0">
                  <a:pos x="1078" y="768"/>
                </a:cxn>
                <a:cxn ang="0">
                  <a:pos x="2070" y="557"/>
                </a:cxn>
                <a:cxn ang="0">
                  <a:pos x="2029" y="446"/>
                </a:cxn>
                <a:cxn ang="0">
                  <a:pos x="1915" y="305"/>
                </a:cxn>
                <a:cxn ang="0">
                  <a:pos x="1712" y="174"/>
                </a:cxn>
                <a:cxn ang="0">
                  <a:pos x="1592" y="109"/>
                </a:cxn>
                <a:cxn ang="0">
                  <a:pos x="1454" y="53"/>
                </a:cxn>
                <a:cxn ang="0">
                  <a:pos x="1286" y="14"/>
                </a:cxn>
                <a:cxn ang="0">
                  <a:pos x="1078" y="0"/>
                </a:cxn>
                <a:cxn ang="0">
                  <a:pos x="1078" y="768"/>
                </a:cxn>
                <a:cxn ang="0">
                  <a:pos x="1279" y="775"/>
                </a:cxn>
                <a:cxn ang="0">
                  <a:pos x="1467" y="796"/>
                </a:cxn>
                <a:cxn ang="0">
                  <a:pos x="1640" y="828"/>
                </a:cxn>
                <a:cxn ang="0">
                  <a:pos x="1795" y="871"/>
                </a:cxn>
                <a:cxn ang="0">
                  <a:pos x="1927" y="925"/>
                </a:cxn>
                <a:cxn ang="0">
                  <a:pos x="2033" y="987"/>
                </a:cxn>
                <a:cxn ang="0">
                  <a:pos x="2111" y="1057"/>
                </a:cxn>
                <a:cxn ang="0">
                  <a:pos x="2156" y="1133"/>
                </a:cxn>
              </a:cxnLst>
              <a:rect l="0" t="0" r="r" b="b"/>
              <a:pathLst>
                <a:path w="2156" h="1134">
                  <a:moveTo>
                    <a:pt x="1078" y="0"/>
                  </a:moveTo>
                  <a:lnTo>
                    <a:pt x="968" y="4"/>
                  </a:lnTo>
                  <a:lnTo>
                    <a:pt x="870" y="14"/>
                  </a:lnTo>
                  <a:lnTo>
                    <a:pt x="782" y="31"/>
                  </a:lnTo>
                  <a:lnTo>
                    <a:pt x="703" y="53"/>
                  </a:lnTo>
                  <a:lnTo>
                    <a:pt x="631" y="79"/>
                  </a:lnTo>
                  <a:lnTo>
                    <a:pt x="564" y="109"/>
                  </a:lnTo>
                  <a:lnTo>
                    <a:pt x="503" y="141"/>
                  </a:lnTo>
                  <a:lnTo>
                    <a:pt x="444" y="174"/>
                  </a:lnTo>
                  <a:lnTo>
                    <a:pt x="331" y="240"/>
                  </a:lnTo>
                  <a:lnTo>
                    <a:pt x="241" y="305"/>
                  </a:lnTo>
                  <a:lnTo>
                    <a:pt x="174" y="376"/>
                  </a:lnTo>
                  <a:lnTo>
                    <a:pt x="127" y="446"/>
                  </a:lnTo>
                  <a:lnTo>
                    <a:pt x="99" y="509"/>
                  </a:lnTo>
                  <a:lnTo>
                    <a:pt x="86" y="557"/>
                  </a:lnTo>
                  <a:lnTo>
                    <a:pt x="0" y="1133"/>
                  </a:lnTo>
                  <a:lnTo>
                    <a:pt x="19" y="1094"/>
                  </a:lnTo>
                  <a:lnTo>
                    <a:pt x="46" y="1057"/>
                  </a:lnTo>
                  <a:lnTo>
                    <a:pt x="81" y="1021"/>
                  </a:lnTo>
                  <a:lnTo>
                    <a:pt x="123" y="987"/>
                  </a:lnTo>
                  <a:lnTo>
                    <a:pt x="173" y="955"/>
                  </a:lnTo>
                  <a:lnTo>
                    <a:pt x="230" y="925"/>
                  </a:lnTo>
                  <a:lnTo>
                    <a:pt x="293" y="897"/>
                  </a:lnTo>
                  <a:lnTo>
                    <a:pt x="362" y="871"/>
                  </a:lnTo>
                  <a:lnTo>
                    <a:pt x="436" y="848"/>
                  </a:lnTo>
                  <a:lnTo>
                    <a:pt x="516" y="828"/>
                  </a:lnTo>
                  <a:lnTo>
                    <a:pt x="600" y="810"/>
                  </a:lnTo>
                  <a:lnTo>
                    <a:pt x="689" y="796"/>
                  </a:lnTo>
                  <a:lnTo>
                    <a:pt x="781" y="784"/>
                  </a:lnTo>
                  <a:lnTo>
                    <a:pt x="877" y="775"/>
                  </a:lnTo>
                  <a:lnTo>
                    <a:pt x="976" y="770"/>
                  </a:lnTo>
                  <a:lnTo>
                    <a:pt x="1078" y="768"/>
                  </a:lnTo>
                  <a:lnTo>
                    <a:pt x="2102" y="768"/>
                  </a:lnTo>
                  <a:lnTo>
                    <a:pt x="2070" y="557"/>
                  </a:lnTo>
                  <a:lnTo>
                    <a:pt x="2057" y="509"/>
                  </a:lnTo>
                  <a:lnTo>
                    <a:pt x="2029" y="446"/>
                  </a:lnTo>
                  <a:lnTo>
                    <a:pt x="1982" y="376"/>
                  </a:lnTo>
                  <a:lnTo>
                    <a:pt x="1915" y="305"/>
                  </a:lnTo>
                  <a:lnTo>
                    <a:pt x="1825" y="240"/>
                  </a:lnTo>
                  <a:lnTo>
                    <a:pt x="1712" y="174"/>
                  </a:lnTo>
                  <a:lnTo>
                    <a:pt x="1654" y="141"/>
                  </a:lnTo>
                  <a:lnTo>
                    <a:pt x="1592" y="109"/>
                  </a:lnTo>
                  <a:lnTo>
                    <a:pt x="1526" y="79"/>
                  </a:lnTo>
                  <a:lnTo>
                    <a:pt x="1454" y="53"/>
                  </a:lnTo>
                  <a:lnTo>
                    <a:pt x="1374" y="31"/>
                  </a:lnTo>
                  <a:lnTo>
                    <a:pt x="1286" y="14"/>
                  </a:lnTo>
                  <a:lnTo>
                    <a:pt x="1188" y="4"/>
                  </a:lnTo>
                  <a:lnTo>
                    <a:pt x="1078" y="0"/>
                  </a:lnTo>
                  <a:close/>
                  <a:moveTo>
                    <a:pt x="2102" y="768"/>
                  </a:moveTo>
                  <a:lnTo>
                    <a:pt x="1078" y="768"/>
                  </a:lnTo>
                  <a:lnTo>
                    <a:pt x="1180" y="770"/>
                  </a:lnTo>
                  <a:lnTo>
                    <a:pt x="1279" y="775"/>
                  </a:lnTo>
                  <a:lnTo>
                    <a:pt x="1375" y="784"/>
                  </a:lnTo>
                  <a:lnTo>
                    <a:pt x="1467" y="796"/>
                  </a:lnTo>
                  <a:lnTo>
                    <a:pt x="1556" y="810"/>
                  </a:lnTo>
                  <a:lnTo>
                    <a:pt x="1640" y="828"/>
                  </a:lnTo>
                  <a:lnTo>
                    <a:pt x="1720" y="848"/>
                  </a:lnTo>
                  <a:lnTo>
                    <a:pt x="1795" y="871"/>
                  </a:lnTo>
                  <a:lnTo>
                    <a:pt x="1864" y="897"/>
                  </a:lnTo>
                  <a:lnTo>
                    <a:pt x="1927" y="925"/>
                  </a:lnTo>
                  <a:lnTo>
                    <a:pt x="1983" y="955"/>
                  </a:lnTo>
                  <a:lnTo>
                    <a:pt x="2033" y="987"/>
                  </a:lnTo>
                  <a:lnTo>
                    <a:pt x="2076" y="1021"/>
                  </a:lnTo>
                  <a:lnTo>
                    <a:pt x="2111" y="1057"/>
                  </a:lnTo>
                  <a:lnTo>
                    <a:pt x="2138" y="1094"/>
                  </a:lnTo>
                  <a:lnTo>
                    <a:pt x="2156" y="1133"/>
                  </a:lnTo>
                  <a:lnTo>
                    <a:pt x="2102" y="768"/>
                  </a:lnTo>
                  <a:close/>
                </a:path>
              </a:pathLst>
            </a:custGeom>
            <a:solidFill>
              <a:srgbClr val="25276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14" name="Picture 12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6332" y="-5680"/>
              <a:ext cx="1760" cy="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AutoShape 13"/>
            <p:cNvSpPr>
              <a:spLocks/>
            </p:cNvSpPr>
            <p:nvPr/>
          </p:nvSpPr>
          <p:spPr bwMode="auto">
            <a:xfrm>
              <a:off x="6332" y="-5662"/>
              <a:ext cx="1760" cy="981"/>
            </a:xfrm>
            <a:custGeom>
              <a:avLst/>
              <a:gdLst/>
              <a:ahLst/>
              <a:cxnLst>
                <a:cxn ang="0">
                  <a:pos x="797" y="5"/>
                </a:cxn>
                <a:cxn ang="0">
                  <a:pos x="627" y="37"/>
                </a:cxn>
                <a:cxn ang="0">
                  <a:pos x="471" y="88"/>
                </a:cxn>
                <a:cxn ang="0">
                  <a:pos x="351" y="143"/>
                </a:cxn>
                <a:cxn ang="0">
                  <a:pos x="254" y="214"/>
                </a:cxn>
                <a:cxn ang="0">
                  <a:pos x="178" y="313"/>
                </a:cxn>
                <a:cxn ang="0">
                  <a:pos x="146" y="407"/>
                </a:cxn>
                <a:cxn ang="0">
                  <a:pos x="110" y="545"/>
                </a:cxn>
                <a:cxn ang="0">
                  <a:pos x="64" y="723"/>
                </a:cxn>
                <a:cxn ang="0">
                  <a:pos x="19" y="903"/>
                </a:cxn>
                <a:cxn ang="0">
                  <a:pos x="55" y="950"/>
                </a:cxn>
                <a:cxn ang="0">
                  <a:pos x="177" y="896"/>
                </a:cxn>
                <a:cxn ang="0">
                  <a:pos x="314" y="851"/>
                </a:cxn>
                <a:cxn ang="0">
                  <a:pos x="464" y="815"/>
                </a:cxn>
                <a:cxn ang="0">
                  <a:pos x="624" y="791"/>
                </a:cxn>
                <a:cxn ang="0">
                  <a:pos x="793" y="779"/>
                </a:cxn>
                <a:cxn ang="0">
                  <a:pos x="1710" y="777"/>
                </a:cxn>
                <a:cxn ang="0">
                  <a:pos x="1673" y="631"/>
                </a:cxn>
                <a:cxn ang="0">
                  <a:pos x="1630" y="468"/>
                </a:cxn>
                <a:cxn ang="0">
                  <a:pos x="1603" y="367"/>
                </a:cxn>
                <a:cxn ang="0">
                  <a:pos x="1550" y="262"/>
                </a:cxn>
                <a:cxn ang="0">
                  <a:pos x="1449" y="168"/>
                </a:cxn>
                <a:cxn ang="0">
                  <a:pos x="1355" y="116"/>
                </a:cxn>
                <a:cxn ang="0">
                  <a:pos x="1215" y="61"/>
                </a:cxn>
                <a:cxn ang="0">
                  <a:pos x="1049" y="18"/>
                </a:cxn>
                <a:cxn ang="0">
                  <a:pos x="880" y="0"/>
                </a:cxn>
                <a:cxn ang="0">
                  <a:pos x="880" y="777"/>
                </a:cxn>
                <a:cxn ang="0">
                  <a:pos x="1052" y="784"/>
                </a:cxn>
                <a:cxn ang="0">
                  <a:pos x="1217" y="802"/>
                </a:cxn>
                <a:cxn ang="0">
                  <a:pos x="1373" y="832"/>
                </a:cxn>
                <a:cxn ang="0">
                  <a:pos x="1516" y="872"/>
                </a:cxn>
                <a:cxn ang="0">
                  <a:pos x="1646" y="922"/>
                </a:cxn>
                <a:cxn ang="0">
                  <a:pos x="1760" y="981"/>
                </a:cxn>
                <a:cxn ang="0">
                  <a:pos x="1719" y="815"/>
                </a:cxn>
              </a:cxnLst>
              <a:rect l="0" t="0" r="r" b="b"/>
              <a:pathLst>
                <a:path w="1760" h="981">
                  <a:moveTo>
                    <a:pt x="880" y="0"/>
                  </a:moveTo>
                  <a:lnTo>
                    <a:pt x="797" y="5"/>
                  </a:lnTo>
                  <a:lnTo>
                    <a:pt x="711" y="18"/>
                  </a:lnTo>
                  <a:lnTo>
                    <a:pt x="627" y="37"/>
                  </a:lnTo>
                  <a:lnTo>
                    <a:pt x="546" y="61"/>
                  </a:lnTo>
                  <a:lnTo>
                    <a:pt x="471" y="88"/>
                  </a:lnTo>
                  <a:lnTo>
                    <a:pt x="405" y="116"/>
                  </a:lnTo>
                  <a:lnTo>
                    <a:pt x="351" y="143"/>
                  </a:lnTo>
                  <a:lnTo>
                    <a:pt x="312" y="168"/>
                  </a:lnTo>
                  <a:lnTo>
                    <a:pt x="254" y="214"/>
                  </a:lnTo>
                  <a:lnTo>
                    <a:pt x="210" y="262"/>
                  </a:lnTo>
                  <a:lnTo>
                    <a:pt x="178" y="313"/>
                  </a:lnTo>
                  <a:lnTo>
                    <a:pt x="157" y="367"/>
                  </a:lnTo>
                  <a:lnTo>
                    <a:pt x="146" y="407"/>
                  </a:lnTo>
                  <a:lnTo>
                    <a:pt x="130" y="468"/>
                  </a:lnTo>
                  <a:lnTo>
                    <a:pt x="110" y="545"/>
                  </a:lnTo>
                  <a:lnTo>
                    <a:pt x="88" y="631"/>
                  </a:lnTo>
                  <a:lnTo>
                    <a:pt x="64" y="723"/>
                  </a:lnTo>
                  <a:lnTo>
                    <a:pt x="41" y="816"/>
                  </a:lnTo>
                  <a:lnTo>
                    <a:pt x="19" y="903"/>
                  </a:lnTo>
                  <a:lnTo>
                    <a:pt x="0" y="981"/>
                  </a:lnTo>
                  <a:lnTo>
                    <a:pt x="55" y="950"/>
                  </a:lnTo>
                  <a:lnTo>
                    <a:pt x="114" y="922"/>
                  </a:lnTo>
                  <a:lnTo>
                    <a:pt x="177" y="896"/>
                  </a:lnTo>
                  <a:lnTo>
                    <a:pt x="244" y="872"/>
                  </a:lnTo>
                  <a:lnTo>
                    <a:pt x="314" y="851"/>
                  </a:lnTo>
                  <a:lnTo>
                    <a:pt x="388" y="832"/>
                  </a:lnTo>
                  <a:lnTo>
                    <a:pt x="464" y="815"/>
                  </a:lnTo>
                  <a:lnTo>
                    <a:pt x="543" y="802"/>
                  </a:lnTo>
                  <a:lnTo>
                    <a:pt x="624" y="791"/>
                  </a:lnTo>
                  <a:lnTo>
                    <a:pt x="708" y="784"/>
                  </a:lnTo>
                  <a:lnTo>
                    <a:pt x="793" y="779"/>
                  </a:lnTo>
                  <a:lnTo>
                    <a:pt x="880" y="777"/>
                  </a:lnTo>
                  <a:lnTo>
                    <a:pt x="1710" y="777"/>
                  </a:lnTo>
                  <a:lnTo>
                    <a:pt x="1696" y="723"/>
                  </a:lnTo>
                  <a:lnTo>
                    <a:pt x="1673" y="631"/>
                  </a:lnTo>
                  <a:lnTo>
                    <a:pt x="1650" y="545"/>
                  </a:lnTo>
                  <a:lnTo>
                    <a:pt x="1630" y="468"/>
                  </a:lnTo>
                  <a:lnTo>
                    <a:pt x="1614" y="407"/>
                  </a:lnTo>
                  <a:lnTo>
                    <a:pt x="1603" y="367"/>
                  </a:lnTo>
                  <a:lnTo>
                    <a:pt x="1582" y="313"/>
                  </a:lnTo>
                  <a:lnTo>
                    <a:pt x="1550" y="262"/>
                  </a:lnTo>
                  <a:lnTo>
                    <a:pt x="1506" y="214"/>
                  </a:lnTo>
                  <a:lnTo>
                    <a:pt x="1449" y="168"/>
                  </a:lnTo>
                  <a:lnTo>
                    <a:pt x="1409" y="143"/>
                  </a:lnTo>
                  <a:lnTo>
                    <a:pt x="1355" y="116"/>
                  </a:lnTo>
                  <a:lnTo>
                    <a:pt x="1289" y="88"/>
                  </a:lnTo>
                  <a:lnTo>
                    <a:pt x="1215" y="61"/>
                  </a:lnTo>
                  <a:lnTo>
                    <a:pt x="1134" y="37"/>
                  </a:lnTo>
                  <a:lnTo>
                    <a:pt x="1049" y="18"/>
                  </a:lnTo>
                  <a:lnTo>
                    <a:pt x="964" y="5"/>
                  </a:lnTo>
                  <a:lnTo>
                    <a:pt x="880" y="0"/>
                  </a:lnTo>
                  <a:close/>
                  <a:moveTo>
                    <a:pt x="1710" y="777"/>
                  </a:moveTo>
                  <a:lnTo>
                    <a:pt x="880" y="777"/>
                  </a:lnTo>
                  <a:lnTo>
                    <a:pt x="967" y="779"/>
                  </a:lnTo>
                  <a:lnTo>
                    <a:pt x="1052" y="784"/>
                  </a:lnTo>
                  <a:lnTo>
                    <a:pt x="1136" y="791"/>
                  </a:lnTo>
                  <a:lnTo>
                    <a:pt x="1217" y="802"/>
                  </a:lnTo>
                  <a:lnTo>
                    <a:pt x="1296" y="815"/>
                  </a:lnTo>
                  <a:lnTo>
                    <a:pt x="1373" y="832"/>
                  </a:lnTo>
                  <a:lnTo>
                    <a:pt x="1446" y="851"/>
                  </a:lnTo>
                  <a:lnTo>
                    <a:pt x="1516" y="872"/>
                  </a:lnTo>
                  <a:lnTo>
                    <a:pt x="1583" y="896"/>
                  </a:lnTo>
                  <a:lnTo>
                    <a:pt x="1646" y="922"/>
                  </a:lnTo>
                  <a:lnTo>
                    <a:pt x="1705" y="950"/>
                  </a:lnTo>
                  <a:lnTo>
                    <a:pt x="1760" y="981"/>
                  </a:lnTo>
                  <a:lnTo>
                    <a:pt x="1741" y="903"/>
                  </a:lnTo>
                  <a:lnTo>
                    <a:pt x="1719" y="815"/>
                  </a:lnTo>
                  <a:lnTo>
                    <a:pt x="1710" y="777"/>
                  </a:lnTo>
                  <a:close/>
                </a:path>
              </a:pathLst>
            </a:custGeom>
            <a:solidFill>
              <a:srgbClr val="25276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" name="AutoShape 14"/>
            <p:cNvSpPr>
              <a:spLocks/>
            </p:cNvSpPr>
            <p:nvPr/>
          </p:nvSpPr>
          <p:spPr bwMode="auto">
            <a:xfrm>
              <a:off x="6121" y="-4909"/>
              <a:ext cx="2182" cy="465"/>
            </a:xfrm>
            <a:custGeom>
              <a:avLst/>
              <a:gdLst/>
              <a:ahLst/>
              <a:cxnLst>
                <a:cxn ang="0">
                  <a:pos x="996" y="2"/>
                </a:cxn>
                <a:cxn ang="0">
                  <a:pos x="813" y="16"/>
                </a:cxn>
                <a:cxn ang="0">
                  <a:pos x="640" y="44"/>
                </a:cxn>
                <a:cxn ang="0">
                  <a:pos x="482" y="84"/>
                </a:cxn>
                <a:cxn ang="0">
                  <a:pos x="339" y="134"/>
                </a:cxn>
                <a:cxn ang="0">
                  <a:pos x="216" y="195"/>
                </a:cxn>
                <a:cxn ang="0">
                  <a:pos x="113" y="265"/>
                </a:cxn>
                <a:cxn ang="0">
                  <a:pos x="34" y="343"/>
                </a:cxn>
                <a:cxn ang="0">
                  <a:pos x="0" y="417"/>
                </a:cxn>
                <a:cxn ang="0">
                  <a:pos x="20" y="461"/>
                </a:cxn>
                <a:cxn ang="0">
                  <a:pos x="46" y="422"/>
                </a:cxn>
                <a:cxn ang="0">
                  <a:pos x="111" y="340"/>
                </a:cxn>
                <a:cxn ang="0">
                  <a:pos x="205" y="266"/>
                </a:cxn>
                <a:cxn ang="0">
                  <a:pos x="325" y="201"/>
                </a:cxn>
                <a:cxn ang="0">
                  <a:pos x="467" y="146"/>
                </a:cxn>
                <a:cxn ang="0">
                  <a:pos x="628" y="103"/>
                </a:cxn>
                <a:cxn ang="0">
                  <a:pos x="805" y="73"/>
                </a:cxn>
                <a:cxn ang="0">
                  <a:pos x="993" y="57"/>
                </a:cxn>
                <a:cxn ang="0">
                  <a:pos x="1593" y="55"/>
                </a:cxn>
                <a:cxn ang="0">
                  <a:pos x="1457" y="29"/>
                </a:cxn>
                <a:cxn ang="0">
                  <a:pos x="1279" y="8"/>
                </a:cxn>
                <a:cxn ang="0">
                  <a:pos x="1091" y="0"/>
                </a:cxn>
                <a:cxn ang="0">
                  <a:pos x="1091" y="55"/>
                </a:cxn>
                <a:cxn ang="0">
                  <a:pos x="1285" y="63"/>
                </a:cxn>
                <a:cxn ang="0">
                  <a:pos x="1468" y="86"/>
                </a:cxn>
                <a:cxn ang="0">
                  <a:pos x="1637" y="123"/>
                </a:cxn>
                <a:cxn ang="0">
                  <a:pos x="1789" y="172"/>
                </a:cxn>
                <a:cxn ang="0">
                  <a:pos x="1921" y="232"/>
                </a:cxn>
                <a:cxn ang="0">
                  <a:pos x="2028" y="302"/>
                </a:cxn>
                <a:cxn ang="0">
                  <a:pos x="2108" y="380"/>
                </a:cxn>
                <a:cxn ang="0">
                  <a:pos x="2156" y="465"/>
                </a:cxn>
                <a:cxn ang="0">
                  <a:pos x="2174" y="443"/>
                </a:cxn>
                <a:cxn ang="0">
                  <a:pos x="2178" y="385"/>
                </a:cxn>
                <a:cxn ang="0">
                  <a:pos x="2112" y="303"/>
                </a:cxn>
                <a:cxn ang="0">
                  <a:pos x="2021" y="229"/>
                </a:cxn>
                <a:cxn ang="0">
                  <a:pos x="1907" y="164"/>
                </a:cxn>
                <a:cxn ang="0">
                  <a:pos x="1774" y="108"/>
                </a:cxn>
                <a:cxn ang="0">
                  <a:pos x="1623" y="62"/>
                </a:cxn>
              </a:cxnLst>
              <a:rect l="0" t="0" r="r" b="b"/>
              <a:pathLst>
                <a:path w="2182" h="465">
                  <a:moveTo>
                    <a:pt x="1091" y="0"/>
                  </a:moveTo>
                  <a:lnTo>
                    <a:pt x="996" y="2"/>
                  </a:lnTo>
                  <a:lnTo>
                    <a:pt x="903" y="8"/>
                  </a:lnTo>
                  <a:lnTo>
                    <a:pt x="813" y="16"/>
                  </a:lnTo>
                  <a:lnTo>
                    <a:pt x="725" y="29"/>
                  </a:lnTo>
                  <a:lnTo>
                    <a:pt x="640" y="44"/>
                  </a:lnTo>
                  <a:lnTo>
                    <a:pt x="559" y="62"/>
                  </a:lnTo>
                  <a:lnTo>
                    <a:pt x="482" y="84"/>
                  </a:lnTo>
                  <a:lnTo>
                    <a:pt x="408" y="108"/>
                  </a:lnTo>
                  <a:lnTo>
                    <a:pt x="339" y="134"/>
                  </a:lnTo>
                  <a:lnTo>
                    <a:pt x="275" y="164"/>
                  </a:lnTo>
                  <a:lnTo>
                    <a:pt x="216" y="195"/>
                  </a:lnTo>
                  <a:lnTo>
                    <a:pt x="161" y="229"/>
                  </a:lnTo>
                  <a:lnTo>
                    <a:pt x="113" y="265"/>
                  </a:lnTo>
                  <a:lnTo>
                    <a:pt x="70" y="303"/>
                  </a:lnTo>
                  <a:lnTo>
                    <a:pt x="34" y="343"/>
                  </a:lnTo>
                  <a:lnTo>
                    <a:pt x="4" y="385"/>
                  </a:lnTo>
                  <a:lnTo>
                    <a:pt x="0" y="417"/>
                  </a:lnTo>
                  <a:lnTo>
                    <a:pt x="8" y="443"/>
                  </a:lnTo>
                  <a:lnTo>
                    <a:pt x="20" y="461"/>
                  </a:lnTo>
                  <a:lnTo>
                    <a:pt x="26" y="465"/>
                  </a:lnTo>
                  <a:lnTo>
                    <a:pt x="46" y="422"/>
                  </a:lnTo>
                  <a:lnTo>
                    <a:pt x="75" y="380"/>
                  </a:lnTo>
                  <a:lnTo>
                    <a:pt x="111" y="340"/>
                  </a:lnTo>
                  <a:lnTo>
                    <a:pt x="154" y="302"/>
                  </a:lnTo>
                  <a:lnTo>
                    <a:pt x="205" y="266"/>
                  </a:lnTo>
                  <a:lnTo>
                    <a:pt x="262" y="232"/>
                  </a:lnTo>
                  <a:lnTo>
                    <a:pt x="325" y="201"/>
                  </a:lnTo>
                  <a:lnTo>
                    <a:pt x="393" y="172"/>
                  </a:lnTo>
                  <a:lnTo>
                    <a:pt x="467" y="146"/>
                  </a:lnTo>
                  <a:lnTo>
                    <a:pt x="545" y="123"/>
                  </a:lnTo>
                  <a:lnTo>
                    <a:pt x="628" y="103"/>
                  </a:lnTo>
                  <a:lnTo>
                    <a:pt x="715" y="86"/>
                  </a:lnTo>
                  <a:lnTo>
                    <a:pt x="805" y="73"/>
                  </a:lnTo>
                  <a:lnTo>
                    <a:pt x="898" y="63"/>
                  </a:lnTo>
                  <a:lnTo>
                    <a:pt x="993" y="57"/>
                  </a:lnTo>
                  <a:lnTo>
                    <a:pt x="1091" y="55"/>
                  </a:lnTo>
                  <a:lnTo>
                    <a:pt x="1593" y="55"/>
                  </a:lnTo>
                  <a:lnTo>
                    <a:pt x="1542" y="44"/>
                  </a:lnTo>
                  <a:lnTo>
                    <a:pt x="1457" y="29"/>
                  </a:lnTo>
                  <a:lnTo>
                    <a:pt x="1370" y="16"/>
                  </a:lnTo>
                  <a:lnTo>
                    <a:pt x="1279" y="8"/>
                  </a:lnTo>
                  <a:lnTo>
                    <a:pt x="1186" y="2"/>
                  </a:lnTo>
                  <a:lnTo>
                    <a:pt x="1091" y="0"/>
                  </a:lnTo>
                  <a:close/>
                  <a:moveTo>
                    <a:pt x="1593" y="55"/>
                  </a:moveTo>
                  <a:lnTo>
                    <a:pt x="1091" y="55"/>
                  </a:lnTo>
                  <a:lnTo>
                    <a:pt x="1189" y="57"/>
                  </a:lnTo>
                  <a:lnTo>
                    <a:pt x="1285" y="63"/>
                  </a:lnTo>
                  <a:lnTo>
                    <a:pt x="1378" y="73"/>
                  </a:lnTo>
                  <a:lnTo>
                    <a:pt x="1468" y="86"/>
                  </a:lnTo>
                  <a:lnTo>
                    <a:pt x="1554" y="103"/>
                  </a:lnTo>
                  <a:lnTo>
                    <a:pt x="1637" y="123"/>
                  </a:lnTo>
                  <a:lnTo>
                    <a:pt x="1715" y="146"/>
                  </a:lnTo>
                  <a:lnTo>
                    <a:pt x="1789" y="172"/>
                  </a:lnTo>
                  <a:lnTo>
                    <a:pt x="1858" y="201"/>
                  </a:lnTo>
                  <a:lnTo>
                    <a:pt x="1921" y="232"/>
                  </a:lnTo>
                  <a:lnTo>
                    <a:pt x="1977" y="266"/>
                  </a:lnTo>
                  <a:lnTo>
                    <a:pt x="2028" y="302"/>
                  </a:lnTo>
                  <a:lnTo>
                    <a:pt x="2071" y="340"/>
                  </a:lnTo>
                  <a:lnTo>
                    <a:pt x="2108" y="380"/>
                  </a:lnTo>
                  <a:lnTo>
                    <a:pt x="2136" y="422"/>
                  </a:lnTo>
                  <a:lnTo>
                    <a:pt x="2156" y="465"/>
                  </a:lnTo>
                  <a:lnTo>
                    <a:pt x="2163" y="461"/>
                  </a:lnTo>
                  <a:lnTo>
                    <a:pt x="2174" y="443"/>
                  </a:lnTo>
                  <a:lnTo>
                    <a:pt x="2182" y="417"/>
                  </a:lnTo>
                  <a:lnTo>
                    <a:pt x="2178" y="385"/>
                  </a:lnTo>
                  <a:lnTo>
                    <a:pt x="2148" y="343"/>
                  </a:lnTo>
                  <a:lnTo>
                    <a:pt x="2112" y="303"/>
                  </a:lnTo>
                  <a:lnTo>
                    <a:pt x="2069" y="265"/>
                  </a:lnTo>
                  <a:lnTo>
                    <a:pt x="2021" y="229"/>
                  </a:lnTo>
                  <a:lnTo>
                    <a:pt x="1967" y="195"/>
                  </a:lnTo>
                  <a:lnTo>
                    <a:pt x="1907" y="164"/>
                  </a:lnTo>
                  <a:lnTo>
                    <a:pt x="1843" y="134"/>
                  </a:lnTo>
                  <a:lnTo>
                    <a:pt x="1774" y="108"/>
                  </a:lnTo>
                  <a:lnTo>
                    <a:pt x="1701" y="84"/>
                  </a:lnTo>
                  <a:lnTo>
                    <a:pt x="1623" y="62"/>
                  </a:lnTo>
                  <a:lnTo>
                    <a:pt x="1593" y="55"/>
                  </a:lnTo>
                  <a:close/>
                </a:path>
              </a:pathLst>
            </a:custGeom>
            <a:solidFill>
              <a:srgbClr val="13134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17" name="Picture 15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4049" y="-3687"/>
              <a:ext cx="4313" cy="38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Picture 16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673" y="-2274"/>
              <a:ext cx="595" cy="5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17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6050" y="-1855"/>
              <a:ext cx="170" cy="1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Picture 18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6103" y="-1929"/>
              <a:ext cx="102" cy="1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" name="Picture 19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649" y="-2248"/>
              <a:ext cx="542" cy="5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20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6029" y="-1953"/>
              <a:ext cx="165" cy="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21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5619" y="-2439"/>
              <a:ext cx="392" cy="1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" name="Picture 22"/>
            <p:cNvPicPr>
              <a:picLocks noChangeAspect="1" noChangeArrowheads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4768" y="-2440"/>
              <a:ext cx="393" cy="1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AutoShape 23"/>
            <p:cNvSpPr>
              <a:spLocks/>
            </p:cNvSpPr>
            <p:nvPr/>
          </p:nvSpPr>
          <p:spPr bwMode="auto">
            <a:xfrm>
              <a:off x="4438" y="-3319"/>
              <a:ext cx="1929" cy="816"/>
            </a:xfrm>
            <a:custGeom>
              <a:avLst/>
              <a:gdLst/>
              <a:ahLst/>
              <a:cxnLst>
                <a:cxn ang="0">
                  <a:pos x="1598" y="485"/>
                </a:cxn>
                <a:cxn ang="0">
                  <a:pos x="1685" y="578"/>
                </a:cxn>
                <a:cxn ang="0">
                  <a:pos x="1756" y="689"/>
                </a:cxn>
                <a:cxn ang="0">
                  <a:pos x="1811" y="768"/>
                </a:cxn>
                <a:cxn ang="0">
                  <a:pos x="1890" y="816"/>
                </a:cxn>
                <a:cxn ang="0">
                  <a:pos x="1894" y="691"/>
                </a:cxn>
                <a:cxn ang="0">
                  <a:pos x="1929" y="569"/>
                </a:cxn>
                <a:cxn ang="0">
                  <a:pos x="735" y="0"/>
                </a:cxn>
                <a:cxn ang="0">
                  <a:pos x="39" y="423"/>
                </a:cxn>
                <a:cxn ang="0">
                  <a:pos x="65" y="783"/>
                </a:cxn>
                <a:cxn ang="0">
                  <a:pos x="191" y="692"/>
                </a:cxn>
                <a:cxn ang="0">
                  <a:pos x="287" y="595"/>
                </a:cxn>
                <a:cxn ang="0">
                  <a:pos x="402" y="472"/>
                </a:cxn>
                <a:cxn ang="0">
                  <a:pos x="499" y="350"/>
                </a:cxn>
                <a:cxn ang="0">
                  <a:pos x="1804" y="284"/>
                </a:cxn>
                <a:cxn ang="0">
                  <a:pos x="1739" y="224"/>
                </a:cxn>
                <a:cxn ang="0">
                  <a:pos x="1614" y="149"/>
                </a:cxn>
                <a:cxn ang="0">
                  <a:pos x="1474" y="102"/>
                </a:cxn>
                <a:cxn ang="0">
                  <a:pos x="870" y="96"/>
                </a:cxn>
                <a:cxn ang="0">
                  <a:pos x="1924" y="477"/>
                </a:cxn>
                <a:cxn ang="0">
                  <a:pos x="1423" y="521"/>
                </a:cxn>
                <a:cxn ang="0">
                  <a:pos x="1550" y="622"/>
                </a:cxn>
                <a:cxn ang="0">
                  <a:pos x="1663" y="739"/>
                </a:cxn>
                <a:cxn ang="0">
                  <a:pos x="1628" y="613"/>
                </a:cxn>
                <a:cxn ang="0">
                  <a:pos x="1598" y="485"/>
                </a:cxn>
                <a:cxn ang="0">
                  <a:pos x="1926" y="482"/>
                </a:cxn>
                <a:cxn ang="0">
                  <a:pos x="1804" y="284"/>
                </a:cxn>
                <a:cxn ang="0">
                  <a:pos x="573" y="307"/>
                </a:cxn>
                <a:cxn ang="0">
                  <a:pos x="623" y="367"/>
                </a:cxn>
                <a:cxn ang="0">
                  <a:pos x="682" y="433"/>
                </a:cxn>
                <a:cxn ang="0">
                  <a:pos x="756" y="504"/>
                </a:cxn>
                <a:cxn ang="0">
                  <a:pos x="845" y="584"/>
                </a:cxn>
                <a:cxn ang="0">
                  <a:pos x="967" y="673"/>
                </a:cxn>
                <a:cxn ang="0">
                  <a:pos x="1097" y="727"/>
                </a:cxn>
                <a:cxn ang="0">
                  <a:pos x="1059" y="614"/>
                </a:cxn>
                <a:cxn ang="0">
                  <a:pos x="1001" y="508"/>
                </a:cxn>
                <a:cxn ang="0">
                  <a:pos x="975" y="422"/>
                </a:cxn>
                <a:cxn ang="0">
                  <a:pos x="947" y="342"/>
                </a:cxn>
                <a:cxn ang="0">
                  <a:pos x="1853" y="339"/>
                </a:cxn>
                <a:cxn ang="0">
                  <a:pos x="1855" y="342"/>
                </a:cxn>
                <a:cxn ang="0">
                  <a:pos x="1002" y="379"/>
                </a:cxn>
                <a:cxn ang="0">
                  <a:pos x="1107" y="470"/>
                </a:cxn>
                <a:cxn ang="0">
                  <a:pos x="1225" y="553"/>
                </a:cxn>
                <a:cxn ang="0">
                  <a:pos x="1351" y="634"/>
                </a:cxn>
                <a:cxn ang="0">
                  <a:pos x="1484" y="690"/>
                </a:cxn>
                <a:cxn ang="0">
                  <a:pos x="1404" y="595"/>
                </a:cxn>
                <a:cxn ang="0">
                  <a:pos x="1355" y="477"/>
                </a:cxn>
                <a:cxn ang="0">
                  <a:pos x="1899" y="407"/>
                </a:cxn>
                <a:cxn ang="0">
                  <a:pos x="1170" y="72"/>
                </a:cxn>
                <a:cxn ang="0">
                  <a:pos x="1017" y="79"/>
                </a:cxn>
                <a:cxn ang="0">
                  <a:pos x="870" y="96"/>
                </a:cxn>
                <a:cxn ang="0">
                  <a:pos x="1400" y="87"/>
                </a:cxn>
                <a:cxn ang="0">
                  <a:pos x="1247" y="73"/>
                </a:cxn>
              </a:cxnLst>
              <a:rect l="0" t="0" r="r" b="b"/>
              <a:pathLst>
                <a:path w="1929" h="816">
                  <a:moveTo>
                    <a:pt x="1926" y="485"/>
                  </a:moveTo>
                  <a:lnTo>
                    <a:pt x="1598" y="485"/>
                  </a:lnTo>
                  <a:lnTo>
                    <a:pt x="1644" y="526"/>
                  </a:lnTo>
                  <a:lnTo>
                    <a:pt x="1685" y="578"/>
                  </a:lnTo>
                  <a:lnTo>
                    <a:pt x="1722" y="634"/>
                  </a:lnTo>
                  <a:lnTo>
                    <a:pt x="1756" y="689"/>
                  </a:lnTo>
                  <a:lnTo>
                    <a:pt x="1780" y="727"/>
                  </a:lnTo>
                  <a:lnTo>
                    <a:pt x="1811" y="768"/>
                  </a:lnTo>
                  <a:lnTo>
                    <a:pt x="1849" y="801"/>
                  </a:lnTo>
                  <a:lnTo>
                    <a:pt x="1890" y="816"/>
                  </a:lnTo>
                  <a:lnTo>
                    <a:pt x="1882" y="751"/>
                  </a:lnTo>
                  <a:lnTo>
                    <a:pt x="1894" y="691"/>
                  </a:lnTo>
                  <a:lnTo>
                    <a:pt x="1914" y="632"/>
                  </a:lnTo>
                  <a:lnTo>
                    <a:pt x="1929" y="569"/>
                  </a:lnTo>
                  <a:lnTo>
                    <a:pt x="1926" y="485"/>
                  </a:lnTo>
                  <a:close/>
                  <a:moveTo>
                    <a:pt x="735" y="0"/>
                  </a:moveTo>
                  <a:lnTo>
                    <a:pt x="527" y="34"/>
                  </a:lnTo>
                  <a:lnTo>
                    <a:pt x="39" y="423"/>
                  </a:lnTo>
                  <a:lnTo>
                    <a:pt x="0" y="800"/>
                  </a:lnTo>
                  <a:lnTo>
                    <a:pt x="65" y="783"/>
                  </a:lnTo>
                  <a:lnTo>
                    <a:pt x="130" y="744"/>
                  </a:lnTo>
                  <a:lnTo>
                    <a:pt x="191" y="692"/>
                  </a:lnTo>
                  <a:lnTo>
                    <a:pt x="246" y="637"/>
                  </a:lnTo>
                  <a:lnTo>
                    <a:pt x="287" y="595"/>
                  </a:lnTo>
                  <a:lnTo>
                    <a:pt x="349" y="531"/>
                  </a:lnTo>
                  <a:lnTo>
                    <a:pt x="402" y="472"/>
                  </a:lnTo>
                  <a:lnTo>
                    <a:pt x="453" y="412"/>
                  </a:lnTo>
                  <a:lnTo>
                    <a:pt x="499" y="350"/>
                  </a:lnTo>
                  <a:lnTo>
                    <a:pt x="543" y="284"/>
                  </a:lnTo>
                  <a:lnTo>
                    <a:pt x="1804" y="284"/>
                  </a:lnTo>
                  <a:lnTo>
                    <a:pt x="1794" y="273"/>
                  </a:lnTo>
                  <a:lnTo>
                    <a:pt x="1739" y="224"/>
                  </a:lnTo>
                  <a:lnTo>
                    <a:pt x="1679" y="183"/>
                  </a:lnTo>
                  <a:lnTo>
                    <a:pt x="1614" y="149"/>
                  </a:lnTo>
                  <a:lnTo>
                    <a:pt x="1545" y="122"/>
                  </a:lnTo>
                  <a:lnTo>
                    <a:pt x="1474" y="102"/>
                  </a:lnTo>
                  <a:lnTo>
                    <a:pt x="1443" y="96"/>
                  </a:lnTo>
                  <a:lnTo>
                    <a:pt x="870" y="96"/>
                  </a:lnTo>
                  <a:lnTo>
                    <a:pt x="735" y="0"/>
                  </a:lnTo>
                  <a:close/>
                  <a:moveTo>
                    <a:pt x="1924" y="477"/>
                  </a:moveTo>
                  <a:lnTo>
                    <a:pt x="1355" y="477"/>
                  </a:lnTo>
                  <a:lnTo>
                    <a:pt x="1423" y="521"/>
                  </a:lnTo>
                  <a:lnTo>
                    <a:pt x="1488" y="569"/>
                  </a:lnTo>
                  <a:lnTo>
                    <a:pt x="1550" y="622"/>
                  </a:lnTo>
                  <a:lnTo>
                    <a:pt x="1608" y="678"/>
                  </a:lnTo>
                  <a:lnTo>
                    <a:pt x="1663" y="739"/>
                  </a:lnTo>
                  <a:lnTo>
                    <a:pt x="1651" y="675"/>
                  </a:lnTo>
                  <a:lnTo>
                    <a:pt x="1628" y="613"/>
                  </a:lnTo>
                  <a:lnTo>
                    <a:pt x="1606" y="551"/>
                  </a:lnTo>
                  <a:lnTo>
                    <a:pt x="1598" y="485"/>
                  </a:lnTo>
                  <a:lnTo>
                    <a:pt x="1926" y="485"/>
                  </a:lnTo>
                  <a:lnTo>
                    <a:pt x="1926" y="482"/>
                  </a:lnTo>
                  <a:lnTo>
                    <a:pt x="1924" y="477"/>
                  </a:lnTo>
                  <a:close/>
                  <a:moveTo>
                    <a:pt x="1804" y="284"/>
                  </a:moveTo>
                  <a:lnTo>
                    <a:pt x="543" y="284"/>
                  </a:lnTo>
                  <a:lnTo>
                    <a:pt x="573" y="307"/>
                  </a:lnTo>
                  <a:lnTo>
                    <a:pt x="599" y="336"/>
                  </a:lnTo>
                  <a:lnTo>
                    <a:pt x="623" y="367"/>
                  </a:lnTo>
                  <a:lnTo>
                    <a:pt x="647" y="396"/>
                  </a:lnTo>
                  <a:lnTo>
                    <a:pt x="682" y="433"/>
                  </a:lnTo>
                  <a:lnTo>
                    <a:pt x="718" y="469"/>
                  </a:lnTo>
                  <a:lnTo>
                    <a:pt x="756" y="504"/>
                  </a:lnTo>
                  <a:lnTo>
                    <a:pt x="793" y="538"/>
                  </a:lnTo>
                  <a:lnTo>
                    <a:pt x="845" y="584"/>
                  </a:lnTo>
                  <a:lnTo>
                    <a:pt x="904" y="631"/>
                  </a:lnTo>
                  <a:lnTo>
                    <a:pt x="967" y="673"/>
                  </a:lnTo>
                  <a:lnTo>
                    <a:pt x="1032" y="707"/>
                  </a:lnTo>
                  <a:lnTo>
                    <a:pt x="1097" y="727"/>
                  </a:lnTo>
                  <a:lnTo>
                    <a:pt x="1086" y="671"/>
                  </a:lnTo>
                  <a:lnTo>
                    <a:pt x="1059" y="614"/>
                  </a:lnTo>
                  <a:lnTo>
                    <a:pt x="1027" y="559"/>
                  </a:lnTo>
                  <a:lnTo>
                    <a:pt x="1001" y="508"/>
                  </a:lnTo>
                  <a:lnTo>
                    <a:pt x="987" y="466"/>
                  </a:lnTo>
                  <a:lnTo>
                    <a:pt x="975" y="422"/>
                  </a:lnTo>
                  <a:lnTo>
                    <a:pt x="964" y="380"/>
                  </a:lnTo>
                  <a:lnTo>
                    <a:pt x="947" y="342"/>
                  </a:lnTo>
                  <a:lnTo>
                    <a:pt x="1855" y="342"/>
                  </a:lnTo>
                  <a:lnTo>
                    <a:pt x="1853" y="339"/>
                  </a:lnTo>
                  <a:lnTo>
                    <a:pt x="1804" y="284"/>
                  </a:lnTo>
                  <a:close/>
                  <a:moveTo>
                    <a:pt x="1855" y="342"/>
                  </a:moveTo>
                  <a:lnTo>
                    <a:pt x="947" y="342"/>
                  </a:lnTo>
                  <a:lnTo>
                    <a:pt x="1002" y="379"/>
                  </a:lnTo>
                  <a:lnTo>
                    <a:pt x="1055" y="424"/>
                  </a:lnTo>
                  <a:lnTo>
                    <a:pt x="1107" y="470"/>
                  </a:lnTo>
                  <a:lnTo>
                    <a:pt x="1163" y="512"/>
                  </a:lnTo>
                  <a:lnTo>
                    <a:pt x="1225" y="553"/>
                  </a:lnTo>
                  <a:lnTo>
                    <a:pt x="1288" y="595"/>
                  </a:lnTo>
                  <a:lnTo>
                    <a:pt x="1351" y="634"/>
                  </a:lnTo>
                  <a:lnTo>
                    <a:pt x="1416" y="667"/>
                  </a:lnTo>
                  <a:lnTo>
                    <a:pt x="1484" y="690"/>
                  </a:lnTo>
                  <a:lnTo>
                    <a:pt x="1444" y="646"/>
                  </a:lnTo>
                  <a:lnTo>
                    <a:pt x="1404" y="595"/>
                  </a:lnTo>
                  <a:lnTo>
                    <a:pt x="1372" y="538"/>
                  </a:lnTo>
                  <a:lnTo>
                    <a:pt x="1355" y="477"/>
                  </a:lnTo>
                  <a:lnTo>
                    <a:pt x="1924" y="477"/>
                  </a:lnTo>
                  <a:lnTo>
                    <a:pt x="1899" y="407"/>
                  </a:lnTo>
                  <a:lnTo>
                    <a:pt x="1855" y="342"/>
                  </a:lnTo>
                  <a:close/>
                  <a:moveTo>
                    <a:pt x="1170" y="72"/>
                  </a:moveTo>
                  <a:lnTo>
                    <a:pt x="1093" y="74"/>
                  </a:lnTo>
                  <a:lnTo>
                    <a:pt x="1017" y="79"/>
                  </a:lnTo>
                  <a:lnTo>
                    <a:pt x="942" y="87"/>
                  </a:lnTo>
                  <a:lnTo>
                    <a:pt x="870" y="96"/>
                  </a:lnTo>
                  <a:lnTo>
                    <a:pt x="1443" y="96"/>
                  </a:lnTo>
                  <a:lnTo>
                    <a:pt x="1400" y="87"/>
                  </a:lnTo>
                  <a:lnTo>
                    <a:pt x="1324" y="78"/>
                  </a:lnTo>
                  <a:lnTo>
                    <a:pt x="1247" y="73"/>
                  </a:lnTo>
                  <a:lnTo>
                    <a:pt x="1170" y="72"/>
                  </a:lnTo>
                  <a:close/>
                </a:path>
              </a:pathLst>
            </a:custGeom>
            <a:solidFill>
              <a:srgbClr val="231F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4461" y="-3233"/>
              <a:ext cx="469" cy="590"/>
            </a:xfrm>
            <a:custGeom>
              <a:avLst/>
              <a:gdLst/>
              <a:ahLst/>
              <a:cxnLst>
                <a:cxn ang="0">
                  <a:pos x="469" y="0"/>
                </a:cxn>
                <a:cxn ang="0">
                  <a:pos x="440" y="70"/>
                </a:cxn>
                <a:cxn ang="0">
                  <a:pos x="403" y="136"/>
                </a:cxn>
                <a:cxn ang="0">
                  <a:pos x="361" y="198"/>
                </a:cxn>
                <a:cxn ang="0">
                  <a:pos x="314" y="258"/>
                </a:cxn>
                <a:cxn ang="0">
                  <a:pos x="263" y="315"/>
                </a:cxn>
                <a:cxn ang="0">
                  <a:pos x="210" y="370"/>
                </a:cxn>
                <a:cxn ang="0">
                  <a:pos x="102" y="479"/>
                </a:cxn>
                <a:cxn ang="0">
                  <a:pos x="50" y="534"/>
                </a:cxn>
                <a:cxn ang="0">
                  <a:pos x="0" y="590"/>
                </a:cxn>
                <a:cxn ang="0">
                  <a:pos x="69" y="560"/>
                </a:cxn>
                <a:cxn ang="0">
                  <a:pos x="134" y="519"/>
                </a:cxn>
                <a:cxn ang="0">
                  <a:pos x="195" y="468"/>
                </a:cxn>
                <a:cxn ang="0">
                  <a:pos x="251" y="409"/>
                </a:cxn>
                <a:cxn ang="0">
                  <a:pos x="303" y="345"/>
                </a:cxn>
                <a:cxn ang="0">
                  <a:pos x="349" y="277"/>
                </a:cxn>
                <a:cxn ang="0">
                  <a:pos x="389" y="208"/>
                </a:cxn>
                <a:cxn ang="0">
                  <a:pos x="422" y="140"/>
                </a:cxn>
                <a:cxn ang="0">
                  <a:pos x="449" y="75"/>
                </a:cxn>
                <a:cxn ang="0">
                  <a:pos x="469" y="15"/>
                </a:cxn>
                <a:cxn ang="0">
                  <a:pos x="469" y="0"/>
                </a:cxn>
              </a:cxnLst>
              <a:rect l="0" t="0" r="r" b="b"/>
              <a:pathLst>
                <a:path w="469" h="590">
                  <a:moveTo>
                    <a:pt x="469" y="0"/>
                  </a:moveTo>
                  <a:lnTo>
                    <a:pt x="440" y="70"/>
                  </a:lnTo>
                  <a:lnTo>
                    <a:pt x="403" y="136"/>
                  </a:lnTo>
                  <a:lnTo>
                    <a:pt x="361" y="198"/>
                  </a:lnTo>
                  <a:lnTo>
                    <a:pt x="314" y="258"/>
                  </a:lnTo>
                  <a:lnTo>
                    <a:pt x="263" y="315"/>
                  </a:lnTo>
                  <a:lnTo>
                    <a:pt x="210" y="370"/>
                  </a:lnTo>
                  <a:lnTo>
                    <a:pt x="102" y="479"/>
                  </a:lnTo>
                  <a:lnTo>
                    <a:pt x="50" y="534"/>
                  </a:lnTo>
                  <a:lnTo>
                    <a:pt x="0" y="590"/>
                  </a:lnTo>
                  <a:lnTo>
                    <a:pt x="69" y="560"/>
                  </a:lnTo>
                  <a:lnTo>
                    <a:pt x="134" y="519"/>
                  </a:lnTo>
                  <a:lnTo>
                    <a:pt x="195" y="468"/>
                  </a:lnTo>
                  <a:lnTo>
                    <a:pt x="251" y="409"/>
                  </a:lnTo>
                  <a:lnTo>
                    <a:pt x="303" y="345"/>
                  </a:lnTo>
                  <a:lnTo>
                    <a:pt x="349" y="277"/>
                  </a:lnTo>
                  <a:lnTo>
                    <a:pt x="389" y="208"/>
                  </a:lnTo>
                  <a:lnTo>
                    <a:pt x="422" y="140"/>
                  </a:lnTo>
                  <a:lnTo>
                    <a:pt x="449" y="75"/>
                  </a:lnTo>
                  <a:lnTo>
                    <a:pt x="469" y="15"/>
                  </a:lnTo>
                  <a:lnTo>
                    <a:pt x="469" y="0"/>
                  </a:lnTo>
                  <a:close/>
                </a:path>
              </a:pathLst>
            </a:custGeom>
            <a:solidFill>
              <a:srgbClr val="3533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27" name="Picture 25"/>
            <p:cNvPicPr>
              <a:picLocks noChangeAspect="1" noChangeArrowheads="1"/>
            </p:cNvPicPr>
            <p:nvPr/>
          </p:nvPicPr>
          <p:blipFill>
            <a:blip r:embed="rId18"/>
            <a:srcRect/>
            <a:stretch>
              <a:fillRect/>
            </a:stretch>
          </p:blipFill>
          <p:spPr bwMode="auto">
            <a:xfrm>
              <a:off x="4944" y="-3248"/>
              <a:ext cx="340" cy="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26"/>
            <p:cNvPicPr>
              <a:picLocks noChangeAspect="1" noChangeArrowheads="1"/>
            </p:cNvPicPr>
            <p:nvPr/>
          </p:nvPicPr>
          <p:blipFill>
            <a:blip r:embed="rId19"/>
            <a:srcRect/>
            <a:stretch>
              <a:fillRect/>
            </a:stretch>
          </p:blipFill>
          <p:spPr bwMode="auto">
            <a:xfrm>
              <a:off x="5383" y="-3150"/>
              <a:ext cx="325" cy="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" name="AutoShape 27"/>
            <p:cNvSpPr>
              <a:spLocks/>
            </p:cNvSpPr>
            <p:nvPr/>
          </p:nvSpPr>
          <p:spPr bwMode="auto">
            <a:xfrm>
              <a:off x="4484" y="-3596"/>
              <a:ext cx="1935" cy="952"/>
            </a:xfrm>
            <a:custGeom>
              <a:avLst/>
              <a:gdLst/>
              <a:ahLst/>
              <a:cxnLst>
                <a:cxn ang="0">
                  <a:pos x="306" y="249"/>
                </a:cxn>
                <a:cxn ang="0">
                  <a:pos x="194" y="314"/>
                </a:cxn>
                <a:cxn ang="0">
                  <a:pos x="115" y="425"/>
                </a:cxn>
                <a:cxn ang="0">
                  <a:pos x="54" y="553"/>
                </a:cxn>
                <a:cxn ang="0">
                  <a:pos x="0" y="672"/>
                </a:cxn>
                <a:cxn ang="0">
                  <a:pos x="83" y="538"/>
                </a:cxn>
                <a:cxn ang="0">
                  <a:pos x="179" y="414"/>
                </a:cxn>
                <a:cxn ang="0">
                  <a:pos x="295" y="312"/>
                </a:cxn>
                <a:cxn ang="0">
                  <a:pos x="378" y="241"/>
                </a:cxn>
                <a:cxn ang="0">
                  <a:pos x="846" y="3"/>
                </a:cxn>
                <a:cxn ang="0">
                  <a:pos x="683" y="32"/>
                </a:cxn>
                <a:cxn ang="0">
                  <a:pos x="531" y="97"/>
                </a:cxn>
                <a:cxn ang="0">
                  <a:pos x="438" y="204"/>
                </a:cxn>
                <a:cxn ang="0">
                  <a:pos x="465" y="195"/>
                </a:cxn>
                <a:cxn ang="0">
                  <a:pos x="606" y="104"/>
                </a:cxn>
                <a:cxn ang="0">
                  <a:pos x="762" y="32"/>
                </a:cxn>
                <a:cxn ang="0">
                  <a:pos x="914" y="0"/>
                </a:cxn>
                <a:cxn ang="0">
                  <a:pos x="1185" y="199"/>
                </a:cxn>
                <a:cxn ang="0">
                  <a:pos x="1067" y="147"/>
                </a:cxn>
                <a:cxn ang="0">
                  <a:pos x="913" y="133"/>
                </a:cxn>
                <a:cxn ang="0">
                  <a:pos x="753" y="153"/>
                </a:cxn>
                <a:cxn ang="0">
                  <a:pos x="610" y="198"/>
                </a:cxn>
                <a:cxn ang="0">
                  <a:pos x="529" y="294"/>
                </a:cxn>
                <a:cxn ang="0">
                  <a:pos x="654" y="236"/>
                </a:cxn>
                <a:cxn ang="0">
                  <a:pos x="811" y="207"/>
                </a:cxn>
                <a:cxn ang="0">
                  <a:pos x="978" y="199"/>
                </a:cxn>
                <a:cxn ang="0">
                  <a:pos x="1130" y="201"/>
                </a:cxn>
                <a:cxn ang="0">
                  <a:pos x="1934" y="952"/>
                </a:cxn>
                <a:cxn ang="0">
                  <a:pos x="1911" y="826"/>
                </a:cxn>
                <a:cxn ang="0">
                  <a:pos x="1888" y="684"/>
                </a:cxn>
                <a:cxn ang="0">
                  <a:pos x="1847" y="551"/>
                </a:cxn>
                <a:cxn ang="0">
                  <a:pos x="1768" y="448"/>
                </a:cxn>
                <a:cxn ang="0">
                  <a:pos x="1662" y="423"/>
                </a:cxn>
                <a:cxn ang="0">
                  <a:pos x="1755" y="529"/>
                </a:cxn>
                <a:cxn ang="0">
                  <a:pos x="1824" y="670"/>
                </a:cxn>
                <a:cxn ang="0">
                  <a:pos x="1880" y="820"/>
                </a:cxn>
                <a:cxn ang="0">
                  <a:pos x="1934" y="952"/>
                </a:cxn>
              </a:cxnLst>
              <a:rect l="0" t="0" r="r" b="b"/>
              <a:pathLst>
                <a:path w="1935" h="952">
                  <a:moveTo>
                    <a:pt x="378" y="241"/>
                  </a:moveTo>
                  <a:lnTo>
                    <a:pt x="306" y="249"/>
                  </a:lnTo>
                  <a:lnTo>
                    <a:pt x="245" y="274"/>
                  </a:lnTo>
                  <a:lnTo>
                    <a:pt x="194" y="314"/>
                  </a:lnTo>
                  <a:lnTo>
                    <a:pt x="151" y="366"/>
                  </a:lnTo>
                  <a:lnTo>
                    <a:pt x="115" y="425"/>
                  </a:lnTo>
                  <a:lnTo>
                    <a:pt x="83" y="488"/>
                  </a:lnTo>
                  <a:lnTo>
                    <a:pt x="54" y="553"/>
                  </a:lnTo>
                  <a:lnTo>
                    <a:pt x="27" y="615"/>
                  </a:lnTo>
                  <a:lnTo>
                    <a:pt x="0" y="672"/>
                  </a:lnTo>
                  <a:lnTo>
                    <a:pt x="40" y="604"/>
                  </a:lnTo>
                  <a:lnTo>
                    <a:pt x="83" y="538"/>
                  </a:lnTo>
                  <a:lnTo>
                    <a:pt x="129" y="474"/>
                  </a:lnTo>
                  <a:lnTo>
                    <a:pt x="179" y="414"/>
                  </a:lnTo>
                  <a:lnTo>
                    <a:pt x="234" y="360"/>
                  </a:lnTo>
                  <a:lnTo>
                    <a:pt x="295" y="312"/>
                  </a:lnTo>
                  <a:lnTo>
                    <a:pt x="363" y="272"/>
                  </a:lnTo>
                  <a:lnTo>
                    <a:pt x="378" y="241"/>
                  </a:lnTo>
                  <a:moveTo>
                    <a:pt x="914" y="0"/>
                  </a:moveTo>
                  <a:lnTo>
                    <a:pt x="846" y="3"/>
                  </a:lnTo>
                  <a:lnTo>
                    <a:pt x="766" y="14"/>
                  </a:lnTo>
                  <a:lnTo>
                    <a:pt x="683" y="32"/>
                  </a:lnTo>
                  <a:lnTo>
                    <a:pt x="603" y="60"/>
                  </a:lnTo>
                  <a:lnTo>
                    <a:pt x="531" y="97"/>
                  </a:lnTo>
                  <a:lnTo>
                    <a:pt x="474" y="145"/>
                  </a:lnTo>
                  <a:lnTo>
                    <a:pt x="438" y="204"/>
                  </a:lnTo>
                  <a:lnTo>
                    <a:pt x="408" y="241"/>
                  </a:lnTo>
                  <a:lnTo>
                    <a:pt x="465" y="195"/>
                  </a:lnTo>
                  <a:lnTo>
                    <a:pt x="532" y="148"/>
                  </a:lnTo>
                  <a:lnTo>
                    <a:pt x="606" y="104"/>
                  </a:lnTo>
                  <a:lnTo>
                    <a:pt x="683" y="65"/>
                  </a:lnTo>
                  <a:lnTo>
                    <a:pt x="762" y="32"/>
                  </a:lnTo>
                  <a:lnTo>
                    <a:pt x="840" y="10"/>
                  </a:lnTo>
                  <a:lnTo>
                    <a:pt x="914" y="0"/>
                  </a:lnTo>
                  <a:moveTo>
                    <a:pt x="1194" y="204"/>
                  </a:moveTo>
                  <a:lnTo>
                    <a:pt x="1185" y="199"/>
                  </a:lnTo>
                  <a:lnTo>
                    <a:pt x="1135" y="170"/>
                  </a:lnTo>
                  <a:lnTo>
                    <a:pt x="1067" y="147"/>
                  </a:lnTo>
                  <a:lnTo>
                    <a:pt x="992" y="136"/>
                  </a:lnTo>
                  <a:lnTo>
                    <a:pt x="913" y="133"/>
                  </a:lnTo>
                  <a:lnTo>
                    <a:pt x="833" y="140"/>
                  </a:lnTo>
                  <a:lnTo>
                    <a:pt x="753" y="153"/>
                  </a:lnTo>
                  <a:lnTo>
                    <a:pt x="678" y="173"/>
                  </a:lnTo>
                  <a:lnTo>
                    <a:pt x="610" y="198"/>
                  </a:lnTo>
                  <a:lnTo>
                    <a:pt x="552" y="226"/>
                  </a:lnTo>
                  <a:lnTo>
                    <a:pt x="529" y="294"/>
                  </a:lnTo>
                  <a:lnTo>
                    <a:pt x="586" y="261"/>
                  </a:lnTo>
                  <a:lnTo>
                    <a:pt x="654" y="236"/>
                  </a:lnTo>
                  <a:lnTo>
                    <a:pt x="730" y="219"/>
                  </a:lnTo>
                  <a:lnTo>
                    <a:pt x="811" y="207"/>
                  </a:lnTo>
                  <a:lnTo>
                    <a:pt x="895" y="201"/>
                  </a:lnTo>
                  <a:lnTo>
                    <a:pt x="978" y="199"/>
                  </a:lnTo>
                  <a:lnTo>
                    <a:pt x="1057" y="199"/>
                  </a:lnTo>
                  <a:lnTo>
                    <a:pt x="1130" y="201"/>
                  </a:lnTo>
                  <a:lnTo>
                    <a:pt x="1194" y="204"/>
                  </a:lnTo>
                  <a:moveTo>
                    <a:pt x="1934" y="952"/>
                  </a:moveTo>
                  <a:lnTo>
                    <a:pt x="1921" y="892"/>
                  </a:lnTo>
                  <a:lnTo>
                    <a:pt x="1911" y="826"/>
                  </a:lnTo>
                  <a:lnTo>
                    <a:pt x="1901" y="755"/>
                  </a:lnTo>
                  <a:lnTo>
                    <a:pt x="1888" y="684"/>
                  </a:lnTo>
                  <a:lnTo>
                    <a:pt x="1871" y="615"/>
                  </a:lnTo>
                  <a:lnTo>
                    <a:pt x="1847" y="551"/>
                  </a:lnTo>
                  <a:lnTo>
                    <a:pt x="1813" y="494"/>
                  </a:lnTo>
                  <a:lnTo>
                    <a:pt x="1768" y="448"/>
                  </a:lnTo>
                  <a:lnTo>
                    <a:pt x="1708" y="415"/>
                  </a:lnTo>
                  <a:lnTo>
                    <a:pt x="1662" y="423"/>
                  </a:lnTo>
                  <a:lnTo>
                    <a:pt x="1712" y="470"/>
                  </a:lnTo>
                  <a:lnTo>
                    <a:pt x="1755" y="529"/>
                  </a:lnTo>
                  <a:lnTo>
                    <a:pt x="1791" y="597"/>
                  </a:lnTo>
                  <a:lnTo>
                    <a:pt x="1824" y="670"/>
                  </a:lnTo>
                  <a:lnTo>
                    <a:pt x="1853" y="746"/>
                  </a:lnTo>
                  <a:lnTo>
                    <a:pt x="1880" y="820"/>
                  </a:lnTo>
                  <a:lnTo>
                    <a:pt x="1907" y="890"/>
                  </a:lnTo>
                  <a:lnTo>
                    <a:pt x="1934" y="952"/>
                  </a:lnTo>
                </a:path>
              </a:pathLst>
            </a:custGeom>
            <a:solidFill>
              <a:srgbClr val="3533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30" name="Picture 28"/>
            <p:cNvPicPr>
              <a:picLocks noChangeAspect="1" noChangeArrowheads="1"/>
            </p:cNvPicPr>
            <p:nvPr/>
          </p:nvPicPr>
          <p:blipFill>
            <a:blip r:embed="rId20"/>
            <a:srcRect/>
            <a:stretch>
              <a:fillRect/>
            </a:stretch>
          </p:blipFill>
          <p:spPr bwMode="auto">
            <a:xfrm>
              <a:off x="4088" y="-2015"/>
              <a:ext cx="258" cy="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AutoShape 29"/>
            <p:cNvSpPr>
              <a:spLocks/>
            </p:cNvSpPr>
            <p:nvPr/>
          </p:nvSpPr>
          <p:spPr bwMode="auto">
            <a:xfrm>
              <a:off x="4327" y="-2021"/>
              <a:ext cx="225" cy="455"/>
            </a:xfrm>
            <a:custGeom>
              <a:avLst/>
              <a:gdLst/>
              <a:ahLst/>
              <a:cxnLst>
                <a:cxn ang="0">
                  <a:pos x="65" y="400"/>
                </a:cxn>
                <a:cxn ang="0">
                  <a:pos x="6" y="400"/>
                </a:cxn>
                <a:cxn ang="0">
                  <a:pos x="35" y="411"/>
                </a:cxn>
                <a:cxn ang="0">
                  <a:pos x="23" y="446"/>
                </a:cxn>
                <a:cxn ang="0">
                  <a:pos x="23" y="455"/>
                </a:cxn>
                <a:cxn ang="0">
                  <a:pos x="41" y="433"/>
                </a:cxn>
                <a:cxn ang="0">
                  <a:pos x="65" y="400"/>
                </a:cxn>
                <a:cxn ang="0">
                  <a:pos x="165" y="306"/>
                </a:cxn>
                <a:cxn ang="0">
                  <a:pos x="146" y="306"/>
                </a:cxn>
                <a:cxn ang="0">
                  <a:pos x="147" y="308"/>
                </a:cxn>
                <a:cxn ang="0">
                  <a:pos x="139" y="352"/>
                </a:cxn>
                <a:cxn ang="0">
                  <a:pos x="134" y="377"/>
                </a:cxn>
                <a:cxn ang="0">
                  <a:pos x="129" y="393"/>
                </a:cxn>
                <a:cxn ang="0">
                  <a:pos x="122" y="409"/>
                </a:cxn>
                <a:cxn ang="0">
                  <a:pos x="120" y="414"/>
                </a:cxn>
                <a:cxn ang="0">
                  <a:pos x="119" y="418"/>
                </a:cxn>
                <a:cxn ang="0">
                  <a:pos x="118" y="421"/>
                </a:cxn>
                <a:cxn ang="0">
                  <a:pos x="147" y="354"/>
                </a:cxn>
                <a:cxn ang="0">
                  <a:pos x="165" y="306"/>
                </a:cxn>
                <a:cxn ang="0">
                  <a:pos x="223" y="0"/>
                </a:cxn>
                <a:cxn ang="0">
                  <a:pos x="182" y="62"/>
                </a:cxn>
                <a:cxn ang="0">
                  <a:pos x="142" y="127"/>
                </a:cxn>
                <a:cxn ang="0">
                  <a:pos x="104" y="195"/>
                </a:cxn>
                <a:cxn ang="0">
                  <a:pos x="67" y="265"/>
                </a:cxn>
                <a:cxn ang="0">
                  <a:pos x="33" y="334"/>
                </a:cxn>
                <a:cxn ang="0">
                  <a:pos x="0" y="402"/>
                </a:cxn>
                <a:cxn ang="0">
                  <a:pos x="6" y="400"/>
                </a:cxn>
                <a:cxn ang="0">
                  <a:pos x="65" y="400"/>
                </a:cxn>
                <a:cxn ang="0">
                  <a:pos x="80" y="380"/>
                </a:cxn>
                <a:cxn ang="0">
                  <a:pos x="119" y="328"/>
                </a:cxn>
                <a:cxn ang="0">
                  <a:pos x="139" y="308"/>
                </a:cxn>
                <a:cxn ang="0">
                  <a:pos x="146" y="306"/>
                </a:cxn>
                <a:cxn ang="0">
                  <a:pos x="165" y="306"/>
                </a:cxn>
                <a:cxn ang="0">
                  <a:pos x="174" y="280"/>
                </a:cxn>
                <a:cxn ang="0">
                  <a:pos x="198" y="204"/>
                </a:cxn>
                <a:cxn ang="0">
                  <a:pos x="215" y="128"/>
                </a:cxn>
                <a:cxn ang="0">
                  <a:pos x="224" y="59"/>
                </a:cxn>
                <a:cxn ang="0">
                  <a:pos x="223" y="0"/>
                </a:cxn>
              </a:cxnLst>
              <a:rect l="0" t="0" r="r" b="b"/>
              <a:pathLst>
                <a:path w="225" h="455">
                  <a:moveTo>
                    <a:pt x="65" y="400"/>
                  </a:moveTo>
                  <a:lnTo>
                    <a:pt x="6" y="400"/>
                  </a:lnTo>
                  <a:lnTo>
                    <a:pt x="35" y="411"/>
                  </a:lnTo>
                  <a:lnTo>
                    <a:pt x="23" y="446"/>
                  </a:lnTo>
                  <a:lnTo>
                    <a:pt x="23" y="455"/>
                  </a:lnTo>
                  <a:lnTo>
                    <a:pt x="41" y="433"/>
                  </a:lnTo>
                  <a:lnTo>
                    <a:pt x="65" y="400"/>
                  </a:lnTo>
                  <a:close/>
                  <a:moveTo>
                    <a:pt x="165" y="306"/>
                  </a:moveTo>
                  <a:lnTo>
                    <a:pt x="146" y="306"/>
                  </a:lnTo>
                  <a:lnTo>
                    <a:pt x="147" y="308"/>
                  </a:lnTo>
                  <a:lnTo>
                    <a:pt x="139" y="352"/>
                  </a:lnTo>
                  <a:lnTo>
                    <a:pt x="134" y="377"/>
                  </a:lnTo>
                  <a:lnTo>
                    <a:pt x="129" y="393"/>
                  </a:lnTo>
                  <a:lnTo>
                    <a:pt x="122" y="409"/>
                  </a:lnTo>
                  <a:lnTo>
                    <a:pt x="120" y="414"/>
                  </a:lnTo>
                  <a:lnTo>
                    <a:pt x="119" y="418"/>
                  </a:lnTo>
                  <a:lnTo>
                    <a:pt x="118" y="421"/>
                  </a:lnTo>
                  <a:lnTo>
                    <a:pt x="147" y="354"/>
                  </a:lnTo>
                  <a:lnTo>
                    <a:pt x="165" y="306"/>
                  </a:lnTo>
                  <a:close/>
                  <a:moveTo>
                    <a:pt x="223" y="0"/>
                  </a:moveTo>
                  <a:lnTo>
                    <a:pt x="182" y="62"/>
                  </a:lnTo>
                  <a:lnTo>
                    <a:pt x="142" y="127"/>
                  </a:lnTo>
                  <a:lnTo>
                    <a:pt x="104" y="195"/>
                  </a:lnTo>
                  <a:lnTo>
                    <a:pt x="67" y="265"/>
                  </a:lnTo>
                  <a:lnTo>
                    <a:pt x="33" y="334"/>
                  </a:lnTo>
                  <a:lnTo>
                    <a:pt x="0" y="402"/>
                  </a:lnTo>
                  <a:lnTo>
                    <a:pt x="6" y="400"/>
                  </a:lnTo>
                  <a:lnTo>
                    <a:pt x="65" y="400"/>
                  </a:lnTo>
                  <a:lnTo>
                    <a:pt x="80" y="380"/>
                  </a:lnTo>
                  <a:lnTo>
                    <a:pt x="119" y="328"/>
                  </a:lnTo>
                  <a:lnTo>
                    <a:pt x="139" y="308"/>
                  </a:lnTo>
                  <a:lnTo>
                    <a:pt x="146" y="306"/>
                  </a:lnTo>
                  <a:lnTo>
                    <a:pt x="165" y="306"/>
                  </a:lnTo>
                  <a:lnTo>
                    <a:pt x="174" y="280"/>
                  </a:lnTo>
                  <a:lnTo>
                    <a:pt x="198" y="204"/>
                  </a:lnTo>
                  <a:lnTo>
                    <a:pt x="215" y="128"/>
                  </a:lnTo>
                  <a:lnTo>
                    <a:pt x="224" y="59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3533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32" name="Picture 30"/>
            <p:cNvPicPr>
              <a:picLocks noChangeAspect="1" noChangeArrowheads="1"/>
            </p:cNvPicPr>
            <p:nvPr/>
          </p:nvPicPr>
          <p:blipFill>
            <a:blip r:embed="rId21"/>
            <a:srcRect/>
            <a:stretch>
              <a:fillRect/>
            </a:stretch>
          </p:blipFill>
          <p:spPr bwMode="auto">
            <a:xfrm>
              <a:off x="4150" y="-1936"/>
              <a:ext cx="230" cy="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" name="Picture 31"/>
            <p:cNvPicPr>
              <a:picLocks noChangeAspect="1" noChangeArrowheads="1"/>
            </p:cNvPicPr>
            <p:nvPr/>
          </p:nvPicPr>
          <p:blipFill>
            <a:blip r:embed="rId22"/>
            <a:srcRect/>
            <a:stretch>
              <a:fillRect/>
            </a:stretch>
          </p:blipFill>
          <p:spPr bwMode="auto">
            <a:xfrm>
              <a:off x="4418" y="-1981"/>
              <a:ext cx="2330" cy="17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8080" y="-2644"/>
              <a:ext cx="567" cy="2688"/>
            </a:xfrm>
            <a:custGeom>
              <a:avLst/>
              <a:gdLst/>
              <a:ahLst/>
              <a:cxnLst>
                <a:cxn ang="0">
                  <a:pos x="101" y="0"/>
                </a:cxn>
                <a:cxn ang="0">
                  <a:pos x="0" y="798"/>
                </a:cxn>
                <a:cxn ang="0">
                  <a:pos x="27" y="851"/>
                </a:cxn>
                <a:cxn ang="0">
                  <a:pos x="48" y="922"/>
                </a:cxn>
                <a:cxn ang="0">
                  <a:pos x="64" y="1006"/>
                </a:cxn>
                <a:cxn ang="0">
                  <a:pos x="75" y="1099"/>
                </a:cxn>
                <a:cxn ang="0">
                  <a:pos x="83" y="1195"/>
                </a:cxn>
                <a:cxn ang="0">
                  <a:pos x="88" y="1289"/>
                </a:cxn>
                <a:cxn ang="0">
                  <a:pos x="91" y="1376"/>
                </a:cxn>
                <a:cxn ang="0">
                  <a:pos x="93" y="1452"/>
                </a:cxn>
                <a:cxn ang="0">
                  <a:pos x="96" y="1622"/>
                </a:cxn>
                <a:cxn ang="0">
                  <a:pos x="97" y="1731"/>
                </a:cxn>
                <a:cxn ang="0">
                  <a:pos x="98" y="1827"/>
                </a:cxn>
                <a:cxn ang="0">
                  <a:pos x="97" y="1942"/>
                </a:cxn>
                <a:cxn ang="0">
                  <a:pos x="97" y="2043"/>
                </a:cxn>
                <a:cxn ang="0">
                  <a:pos x="96" y="2142"/>
                </a:cxn>
                <a:cxn ang="0">
                  <a:pos x="94" y="2329"/>
                </a:cxn>
                <a:cxn ang="0">
                  <a:pos x="94" y="2417"/>
                </a:cxn>
                <a:cxn ang="0">
                  <a:pos x="93" y="2519"/>
                </a:cxn>
                <a:cxn ang="0">
                  <a:pos x="94" y="2567"/>
                </a:cxn>
                <a:cxn ang="0">
                  <a:pos x="94" y="2587"/>
                </a:cxn>
                <a:cxn ang="0">
                  <a:pos x="95" y="2653"/>
                </a:cxn>
                <a:cxn ang="0">
                  <a:pos x="96" y="2687"/>
                </a:cxn>
                <a:cxn ang="0">
                  <a:pos x="140" y="2687"/>
                </a:cxn>
                <a:cxn ang="0">
                  <a:pos x="282" y="2647"/>
                </a:cxn>
                <a:cxn ang="0">
                  <a:pos x="350" y="2627"/>
                </a:cxn>
                <a:cxn ang="0">
                  <a:pos x="416" y="2587"/>
                </a:cxn>
                <a:cxn ang="0">
                  <a:pos x="480" y="2567"/>
                </a:cxn>
                <a:cxn ang="0">
                  <a:pos x="542" y="2527"/>
                </a:cxn>
                <a:cxn ang="0">
                  <a:pos x="566" y="2519"/>
                </a:cxn>
                <a:cxn ang="0">
                  <a:pos x="566" y="2498"/>
                </a:cxn>
                <a:cxn ang="0">
                  <a:pos x="564" y="2430"/>
                </a:cxn>
                <a:cxn ang="0">
                  <a:pos x="561" y="2357"/>
                </a:cxn>
                <a:cxn ang="0">
                  <a:pos x="558" y="2278"/>
                </a:cxn>
                <a:cxn ang="0">
                  <a:pos x="554" y="2195"/>
                </a:cxn>
                <a:cxn ang="0">
                  <a:pos x="550" y="2108"/>
                </a:cxn>
                <a:cxn ang="0">
                  <a:pos x="545" y="2017"/>
                </a:cxn>
                <a:cxn ang="0">
                  <a:pos x="539" y="1923"/>
                </a:cxn>
                <a:cxn ang="0">
                  <a:pos x="533" y="1827"/>
                </a:cxn>
                <a:cxn ang="0">
                  <a:pos x="526" y="1728"/>
                </a:cxn>
                <a:cxn ang="0">
                  <a:pos x="518" y="1628"/>
                </a:cxn>
                <a:cxn ang="0">
                  <a:pos x="509" y="1527"/>
                </a:cxn>
                <a:cxn ang="0">
                  <a:pos x="500" y="1425"/>
                </a:cxn>
                <a:cxn ang="0">
                  <a:pos x="490" y="1323"/>
                </a:cxn>
                <a:cxn ang="0">
                  <a:pos x="479" y="1221"/>
                </a:cxn>
                <a:cxn ang="0">
                  <a:pos x="467" y="1120"/>
                </a:cxn>
                <a:cxn ang="0">
                  <a:pos x="455" y="1020"/>
                </a:cxn>
                <a:cxn ang="0">
                  <a:pos x="442" y="922"/>
                </a:cxn>
                <a:cxn ang="0">
                  <a:pos x="428" y="827"/>
                </a:cxn>
                <a:cxn ang="0">
                  <a:pos x="413" y="734"/>
                </a:cxn>
                <a:cxn ang="0">
                  <a:pos x="397" y="645"/>
                </a:cxn>
                <a:cxn ang="0">
                  <a:pos x="380" y="559"/>
                </a:cxn>
                <a:cxn ang="0">
                  <a:pos x="362" y="477"/>
                </a:cxn>
                <a:cxn ang="0">
                  <a:pos x="343" y="401"/>
                </a:cxn>
                <a:cxn ang="0">
                  <a:pos x="324" y="329"/>
                </a:cxn>
                <a:cxn ang="0">
                  <a:pos x="303" y="263"/>
                </a:cxn>
                <a:cxn ang="0">
                  <a:pos x="281" y="203"/>
                </a:cxn>
                <a:cxn ang="0">
                  <a:pos x="235" y="104"/>
                </a:cxn>
                <a:cxn ang="0">
                  <a:pos x="185" y="36"/>
                </a:cxn>
                <a:cxn ang="0">
                  <a:pos x="130" y="2"/>
                </a:cxn>
                <a:cxn ang="0">
                  <a:pos x="101" y="0"/>
                </a:cxn>
              </a:cxnLst>
              <a:rect l="0" t="0" r="r" b="b"/>
              <a:pathLst>
                <a:path w="567" h="2688">
                  <a:moveTo>
                    <a:pt x="101" y="0"/>
                  </a:moveTo>
                  <a:lnTo>
                    <a:pt x="0" y="798"/>
                  </a:lnTo>
                  <a:lnTo>
                    <a:pt x="27" y="851"/>
                  </a:lnTo>
                  <a:lnTo>
                    <a:pt x="48" y="922"/>
                  </a:lnTo>
                  <a:lnTo>
                    <a:pt x="64" y="1006"/>
                  </a:lnTo>
                  <a:lnTo>
                    <a:pt x="75" y="1099"/>
                  </a:lnTo>
                  <a:lnTo>
                    <a:pt x="83" y="1195"/>
                  </a:lnTo>
                  <a:lnTo>
                    <a:pt x="88" y="1289"/>
                  </a:lnTo>
                  <a:lnTo>
                    <a:pt x="91" y="1376"/>
                  </a:lnTo>
                  <a:lnTo>
                    <a:pt x="93" y="1452"/>
                  </a:lnTo>
                  <a:lnTo>
                    <a:pt x="96" y="1622"/>
                  </a:lnTo>
                  <a:lnTo>
                    <a:pt x="97" y="1731"/>
                  </a:lnTo>
                  <a:lnTo>
                    <a:pt x="98" y="1827"/>
                  </a:lnTo>
                  <a:lnTo>
                    <a:pt x="97" y="1942"/>
                  </a:lnTo>
                  <a:lnTo>
                    <a:pt x="97" y="2043"/>
                  </a:lnTo>
                  <a:lnTo>
                    <a:pt x="96" y="2142"/>
                  </a:lnTo>
                  <a:lnTo>
                    <a:pt x="94" y="2329"/>
                  </a:lnTo>
                  <a:lnTo>
                    <a:pt x="94" y="2417"/>
                  </a:lnTo>
                  <a:lnTo>
                    <a:pt x="93" y="2519"/>
                  </a:lnTo>
                  <a:lnTo>
                    <a:pt x="94" y="2567"/>
                  </a:lnTo>
                  <a:lnTo>
                    <a:pt x="94" y="2587"/>
                  </a:lnTo>
                  <a:lnTo>
                    <a:pt x="95" y="2653"/>
                  </a:lnTo>
                  <a:lnTo>
                    <a:pt x="96" y="2687"/>
                  </a:lnTo>
                  <a:lnTo>
                    <a:pt x="140" y="2687"/>
                  </a:lnTo>
                  <a:lnTo>
                    <a:pt x="282" y="2647"/>
                  </a:lnTo>
                  <a:lnTo>
                    <a:pt x="350" y="2627"/>
                  </a:lnTo>
                  <a:lnTo>
                    <a:pt x="416" y="2587"/>
                  </a:lnTo>
                  <a:lnTo>
                    <a:pt x="480" y="2567"/>
                  </a:lnTo>
                  <a:lnTo>
                    <a:pt x="542" y="2527"/>
                  </a:lnTo>
                  <a:lnTo>
                    <a:pt x="566" y="2519"/>
                  </a:lnTo>
                  <a:lnTo>
                    <a:pt x="566" y="2498"/>
                  </a:lnTo>
                  <a:lnTo>
                    <a:pt x="564" y="2430"/>
                  </a:lnTo>
                  <a:lnTo>
                    <a:pt x="561" y="2357"/>
                  </a:lnTo>
                  <a:lnTo>
                    <a:pt x="558" y="2278"/>
                  </a:lnTo>
                  <a:lnTo>
                    <a:pt x="554" y="2195"/>
                  </a:lnTo>
                  <a:lnTo>
                    <a:pt x="550" y="2108"/>
                  </a:lnTo>
                  <a:lnTo>
                    <a:pt x="545" y="2017"/>
                  </a:lnTo>
                  <a:lnTo>
                    <a:pt x="539" y="1923"/>
                  </a:lnTo>
                  <a:lnTo>
                    <a:pt x="533" y="1827"/>
                  </a:lnTo>
                  <a:lnTo>
                    <a:pt x="526" y="1728"/>
                  </a:lnTo>
                  <a:lnTo>
                    <a:pt x="518" y="1628"/>
                  </a:lnTo>
                  <a:lnTo>
                    <a:pt x="509" y="1527"/>
                  </a:lnTo>
                  <a:lnTo>
                    <a:pt x="500" y="1425"/>
                  </a:lnTo>
                  <a:lnTo>
                    <a:pt x="490" y="1323"/>
                  </a:lnTo>
                  <a:lnTo>
                    <a:pt x="479" y="1221"/>
                  </a:lnTo>
                  <a:lnTo>
                    <a:pt x="467" y="1120"/>
                  </a:lnTo>
                  <a:lnTo>
                    <a:pt x="455" y="1020"/>
                  </a:lnTo>
                  <a:lnTo>
                    <a:pt x="442" y="922"/>
                  </a:lnTo>
                  <a:lnTo>
                    <a:pt x="428" y="827"/>
                  </a:lnTo>
                  <a:lnTo>
                    <a:pt x="413" y="734"/>
                  </a:lnTo>
                  <a:lnTo>
                    <a:pt x="397" y="645"/>
                  </a:lnTo>
                  <a:lnTo>
                    <a:pt x="380" y="559"/>
                  </a:lnTo>
                  <a:lnTo>
                    <a:pt x="362" y="477"/>
                  </a:lnTo>
                  <a:lnTo>
                    <a:pt x="343" y="401"/>
                  </a:lnTo>
                  <a:lnTo>
                    <a:pt x="324" y="329"/>
                  </a:lnTo>
                  <a:lnTo>
                    <a:pt x="303" y="263"/>
                  </a:lnTo>
                  <a:lnTo>
                    <a:pt x="281" y="203"/>
                  </a:lnTo>
                  <a:lnTo>
                    <a:pt x="235" y="104"/>
                  </a:lnTo>
                  <a:lnTo>
                    <a:pt x="185" y="36"/>
                  </a:lnTo>
                  <a:lnTo>
                    <a:pt x="130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3D659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5" name="AutoShape 33"/>
            <p:cNvSpPr>
              <a:spLocks/>
            </p:cNvSpPr>
            <p:nvPr/>
          </p:nvSpPr>
          <p:spPr bwMode="auto">
            <a:xfrm>
              <a:off x="6849" y="-2676"/>
              <a:ext cx="1394" cy="207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64"/>
                </a:cxn>
                <a:cxn ang="0">
                  <a:pos x="7" y="64"/>
                </a:cxn>
                <a:cxn ang="0">
                  <a:pos x="8" y="66"/>
                </a:cxn>
                <a:cxn ang="0">
                  <a:pos x="761" y="135"/>
                </a:cxn>
                <a:cxn ang="0">
                  <a:pos x="640" y="233"/>
                </a:cxn>
                <a:cxn ang="0">
                  <a:pos x="496" y="290"/>
                </a:cxn>
                <a:cxn ang="0">
                  <a:pos x="339" y="299"/>
                </a:cxn>
                <a:cxn ang="0">
                  <a:pos x="203" y="260"/>
                </a:cxn>
                <a:cxn ang="0">
                  <a:pos x="86" y="179"/>
                </a:cxn>
                <a:cxn ang="0">
                  <a:pos x="8" y="66"/>
                </a:cxn>
                <a:cxn ang="0">
                  <a:pos x="62" y="175"/>
                </a:cxn>
                <a:cxn ang="0">
                  <a:pos x="185" y="284"/>
                </a:cxn>
                <a:cxn ang="0">
                  <a:pos x="325" y="349"/>
                </a:cxn>
                <a:cxn ang="0">
                  <a:pos x="453" y="343"/>
                </a:cxn>
                <a:cxn ang="0">
                  <a:pos x="566" y="301"/>
                </a:cxn>
                <a:cxn ang="0">
                  <a:pos x="673" y="241"/>
                </a:cxn>
                <a:cxn ang="0">
                  <a:pos x="782" y="133"/>
                </a:cxn>
                <a:cxn ang="0">
                  <a:pos x="1128" y="1276"/>
                </a:cxn>
                <a:cxn ang="0">
                  <a:pos x="1026" y="1239"/>
                </a:cxn>
                <a:cxn ang="0">
                  <a:pos x="962" y="1380"/>
                </a:cxn>
                <a:cxn ang="0">
                  <a:pos x="893" y="1519"/>
                </a:cxn>
                <a:cxn ang="0">
                  <a:pos x="805" y="1650"/>
                </a:cxn>
                <a:cxn ang="0">
                  <a:pos x="697" y="1761"/>
                </a:cxn>
                <a:cxn ang="0">
                  <a:pos x="572" y="1857"/>
                </a:cxn>
                <a:cxn ang="0">
                  <a:pos x="440" y="1943"/>
                </a:cxn>
                <a:cxn ang="0">
                  <a:pos x="308" y="2027"/>
                </a:cxn>
                <a:cxn ang="0">
                  <a:pos x="318" y="2060"/>
                </a:cxn>
                <a:cxn ang="0">
                  <a:pos x="473" y="2011"/>
                </a:cxn>
                <a:cxn ang="0">
                  <a:pos x="626" y="1932"/>
                </a:cxn>
                <a:cxn ang="0">
                  <a:pos x="764" y="1832"/>
                </a:cxn>
                <a:cxn ang="0">
                  <a:pos x="873" y="1724"/>
                </a:cxn>
                <a:cxn ang="0">
                  <a:pos x="963" y="1612"/>
                </a:cxn>
                <a:cxn ang="0">
                  <a:pos x="1054" y="1481"/>
                </a:cxn>
                <a:cxn ang="0">
                  <a:pos x="1117" y="1343"/>
                </a:cxn>
                <a:cxn ang="0">
                  <a:pos x="1393" y="1820"/>
                </a:cxn>
                <a:cxn ang="0">
                  <a:pos x="1391" y="1662"/>
                </a:cxn>
                <a:cxn ang="0">
                  <a:pos x="1386" y="1505"/>
                </a:cxn>
                <a:cxn ang="0">
                  <a:pos x="1378" y="1349"/>
                </a:cxn>
                <a:cxn ang="0">
                  <a:pos x="1369" y="1195"/>
                </a:cxn>
                <a:cxn ang="0">
                  <a:pos x="1358" y="1055"/>
                </a:cxn>
                <a:cxn ang="0">
                  <a:pos x="1334" y="904"/>
                </a:cxn>
                <a:cxn ang="0">
                  <a:pos x="1299" y="736"/>
                </a:cxn>
                <a:cxn ang="0">
                  <a:pos x="1255" y="574"/>
                </a:cxn>
                <a:cxn ang="0">
                  <a:pos x="1207" y="440"/>
                </a:cxn>
                <a:cxn ang="0">
                  <a:pos x="1201" y="466"/>
                </a:cxn>
                <a:cxn ang="0">
                  <a:pos x="1227" y="619"/>
                </a:cxn>
                <a:cxn ang="0">
                  <a:pos x="1244" y="771"/>
                </a:cxn>
                <a:cxn ang="0">
                  <a:pos x="1259" y="922"/>
                </a:cxn>
                <a:cxn ang="0">
                  <a:pos x="1278" y="1072"/>
                </a:cxn>
                <a:cxn ang="0">
                  <a:pos x="1302" y="1223"/>
                </a:cxn>
                <a:cxn ang="0">
                  <a:pos x="1316" y="1388"/>
                </a:cxn>
                <a:cxn ang="0">
                  <a:pos x="1332" y="1554"/>
                </a:cxn>
                <a:cxn ang="0">
                  <a:pos x="1364" y="1701"/>
                </a:cxn>
              </a:cxnLst>
              <a:rect l="0" t="0" r="r" b="b"/>
              <a:pathLst>
                <a:path w="1394" h="2070">
                  <a:moveTo>
                    <a:pt x="7" y="64"/>
                  </a:moveTo>
                  <a:lnTo>
                    <a:pt x="0" y="0"/>
                  </a:lnTo>
                  <a:lnTo>
                    <a:pt x="5" y="56"/>
                  </a:lnTo>
                  <a:lnTo>
                    <a:pt x="7" y="64"/>
                  </a:lnTo>
                  <a:moveTo>
                    <a:pt x="8" y="66"/>
                  </a:moveTo>
                  <a:lnTo>
                    <a:pt x="7" y="64"/>
                  </a:lnTo>
                  <a:lnTo>
                    <a:pt x="8" y="65"/>
                  </a:lnTo>
                  <a:lnTo>
                    <a:pt x="8" y="66"/>
                  </a:lnTo>
                  <a:moveTo>
                    <a:pt x="809" y="72"/>
                  </a:moveTo>
                  <a:lnTo>
                    <a:pt x="761" y="135"/>
                  </a:lnTo>
                  <a:lnTo>
                    <a:pt x="704" y="189"/>
                  </a:lnTo>
                  <a:lnTo>
                    <a:pt x="640" y="233"/>
                  </a:lnTo>
                  <a:lnTo>
                    <a:pt x="570" y="267"/>
                  </a:lnTo>
                  <a:lnTo>
                    <a:pt x="496" y="290"/>
                  </a:lnTo>
                  <a:lnTo>
                    <a:pt x="418" y="301"/>
                  </a:lnTo>
                  <a:lnTo>
                    <a:pt x="339" y="299"/>
                  </a:lnTo>
                  <a:lnTo>
                    <a:pt x="260" y="283"/>
                  </a:lnTo>
                  <a:lnTo>
                    <a:pt x="203" y="260"/>
                  </a:lnTo>
                  <a:lnTo>
                    <a:pt x="143" y="224"/>
                  </a:lnTo>
                  <a:lnTo>
                    <a:pt x="86" y="179"/>
                  </a:lnTo>
                  <a:lnTo>
                    <a:pt x="39" y="125"/>
                  </a:lnTo>
                  <a:lnTo>
                    <a:pt x="8" y="66"/>
                  </a:lnTo>
                  <a:lnTo>
                    <a:pt x="23" y="115"/>
                  </a:lnTo>
                  <a:lnTo>
                    <a:pt x="62" y="175"/>
                  </a:lnTo>
                  <a:lnTo>
                    <a:pt x="118" y="233"/>
                  </a:lnTo>
                  <a:lnTo>
                    <a:pt x="185" y="284"/>
                  </a:lnTo>
                  <a:lnTo>
                    <a:pt x="255" y="324"/>
                  </a:lnTo>
                  <a:lnTo>
                    <a:pt x="325" y="349"/>
                  </a:lnTo>
                  <a:lnTo>
                    <a:pt x="388" y="355"/>
                  </a:lnTo>
                  <a:lnTo>
                    <a:pt x="453" y="343"/>
                  </a:lnTo>
                  <a:lnTo>
                    <a:pt x="526" y="319"/>
                  </a:lnTo>
                  <a:lnTo>
                    <a:pt x="566" y="301"/>
                  </a:lnTo>
                  <a:lnTo>
                    <a:pt x="601" y="284"/>
                  </a:lnTo>
                  <a:lnTo>
                    <a:pt x="673" y="241"/>
                  </a:lnTo>
                  <a:lnTo>
                    <a:pt x="735" y="189"/>
                  </a:lnTo>
                  <a:lnTo>
                    <a:pt x="782" y="133"/>
                  </a:lnTo>
                  <a:lnTo>
                    <a:pt x="809" y="72"/>
                  </a:lnTo>
                  <a:moveTo>
                    <a:pt x="1128" y="1276"/>
                  </a:moveTo>
                  <a:lnTo>
                    <a:pt x="1060" y="1168"/>
                  </a:lnTo>
                  <a:lnTo>
                    <a:pt x="1026" y="1239"/>
                  </a:lnTo>
                  <a:lnTo>
                    <a:pt x="994" y="1310"/>
                  </a:lnTo>
                  <a:lnTo>
                    <a:pt x="962" y="1380"/>
                  </a:lnTo>
                  <a:lnTo>
                    <a:pt x="929" y="1450"/>
                  </a:lnTo>
                  <a:lnTo>
                    <a:pt x="893" y="1519"/>
                  </a:lnTo>
                  <a:lnTo>
                    <a:pt x="853" y="1586"/>
                  </a:lnTo>
                  <a:lnTo>
                    <a:pt x="805" y="1650"/>
                  </a:lnTo>
                  <a:lnTo>
                    <a:pt x="754" y="1708"/>
                  </a:lnTo>
                  <a:lnTo>
                    <a:pt x="697" y="1761"/>
                  </a:lnTo>
                  <a:lnTo>
                    <a:pt x="636" y="1810"/>
                  </a:lnTo>
                  <a:lnTo>
                    <a:pt x="572" y="1857"/>
                  </a:lnTo>
                  <a:lnTo>
                    <a:pt x="507" y="1900"/>
                  </a:lnTo>
                  <a:lnTo>
                    <a:pt x="440" y="1943"/>
                  </a:lnTo>
                  <a:lnTo>
                    <a:pt x="374" y="1985"/>
                  </a:lnTo>
                  <a:lnTo>
                    <a:pt x="308" y="2027"/>
                  </a:lnTo>
                  <a:lnTo>
                    <a:pt x="244" y="2069"/>
                  </a:lnTo>
                  <a:lnTo>
                    <a:pt x="318" y="2060"/>
                  </a:lnTo>
                  <a:lnTo>
                    <a:pt x="395" y="2040"/>
                  </a:lnTo>
                  <a:lnTo>
                    <a:pt x="473" y="2011"/>
                  </a:lnTo>
                  <a:lnTo>
                    <a:pt x="551" y="1975"/>
                  </a:lnTo>
                  <a:lnTo>
                    <a:pt x="626" y="1932"/>
                  </a:lnTo>
                  <a:lnTo>
                    <a:pt x="698" y="1884"/>
                  </a:lnTo>
                  <a:lnTo>
                    <a:pt x="764" y="1832"/>
                  </a:lnTo>
                  <a:lnTo>
                    <a:pt x="823" y="1778"/>
                  </a:lnTo>
                  <a:lnTo>
                    <a:pt x="873" y="1724"/>
                  </a:lnTo>
                  <a:lnTo>
                    <a:pt x="916" y="1671"/>
                  </a:lnTo>
                  <a:lnTo>
                    <a:pt x="963" y="1612"/>
                  </a:lnTo>
                  <a:lnTo>
                    <a:pt x="1010" y="1548"/>
                  </a:lnTo>
                  <a:lnTo>
                    <a:pt x="1054" y="1481"/>
                  </a:lnTo>
                  <a:lnTo>
                    <a:pt x="1091" y="1412"/>
                  </a:lnTo>
                  <a:lnTo>
                    <a:pt x="1117" y="1343"/>
                  </a:lnTo>
                  <a:lnTo>
                    <a:pt x="1128" y="1276"/>
                  </a:lnTo>
                  <a:moveTo>
                    <a:pt x="1393" y="1820"/>
                  </a:moveTo>
                  <a:lnTo>
                    <a:pt x="1392" y="1741"/>
                  </a:lnTo>
                  <a:lnTo>
                    <a:pt x="1391" y="1662"/>
                  </a:lnTo>
                  <a:lnTo>
                    <a:pt x="1389" y="1583"/>
                  </a:lnTo>
                  <a:lnTo>
                    <a:pt x="1386" y="1505"/>
                  </a:lnTo>
                  <a:lnTo>
                    <a:pt x="1382" y="1427"/>
                  </a:lnTo>
                  <a:lnTo>
                    <a:pt x="1378" y="1349"/>
                  </a:lnTo>
                  <a:lnTo>
                    <a:pt x="1373" y="1271"/>
                  </a:lnTo>
                  <a:lnTo>
                    <a:pt x="1369" y="1195"/>
                  </a:lnTo>
                  <a:lnTo>
                    <a:pt x="1364" y="1118"/>
                  </a:lnTo>
                  <a:lnTo>
                    <a:pt x="1358" y="1055"/>
                  </a:lnTo>
                  <a:lnTo>
                    <a:pt x="1347" y="983"/>
                  </a:lnTo>
                  <a:lnTo>
                    <a:pt x="1334" y="904"/>
                  </a:lnTo>
                  <a:lnTo>
                    <a:pt x="1318" y="820"/>
                  </a:lnTo>
                  <a:lnTo>
                    <a:pt x="1299" y="736"/>
                  </a:lnTo>
                  <a:lnTo>
                    <a:pt x="1278" y="653"/>
                  </a:lnTo>
                  <a:lnTo>
                    <a:pt x="1255" y="574"/>
                  </a:lnTo>
                  <a:lnTo>
                    <a:pt x="1232" y="502"/>
                  </a:lnTo>
                  <a:lnTo>
                    <a:pt x="1207" y="440"/>
                  </a:lnTo>
                  <a:lnTo>
                    <a:pt x="1183" y="389"/>
                  </a:lnTo>
                  <a:lnTo>
                    <a:pt x="1201" y="466"/>
                  </a:lnTo>
                  <a:lnTo>
                    <a:pt x="1216" y="543"/>
                  </a:lnTo>
                  <a:lnTo>
                    <a:pt x="1227" y="619"/>
                  </a:lnTo>
                  <a:lnTo>
                    <a:pt x="1236" y="695"/>
                  </a:lnTo>
                  <a:lnTo>
                    <a:pt x="1244" y="771"/>
                  </a:lnTo>
                  <a:lnTo>
                    <a:pt x="1251" y="847"/>
                  </a:lnTo>
                  <a:lnTo>
                    <a:pt x="1259" y="922"/>
                  </a:lnTo>
                  <a:lnTo>
                    <a:pt x="1267" y="997"/>
                  </a:lnTo>
                  <a:lnTo>
                    <a:pt x="1278" y="1072"/>
                  </a:lnTo>
                  <a:lnTo>
                    <a:pt x="1291" y="1146"/>
                  </a:lnTo>
                  <a:lnTo>
                    <a:pt x="1302" y="1223"/>
                  </a:lnTo>
                  <a:lnTo>
                    <a:pt x="1310" y="1304"/>
                  </a:lnTo>
                  <a:lnTo>
                    <a:pt x="1316" y="1388"/>
                  </a:lnTo>
                  <a:lnTo>
                    <a:pt x="1323" y="1472"/>
                  </a:lnTo>
                  <a:lnTo>
                    <a:pt x="1332" y="1554"/>
                  </a:lnTo>
                  <a:lnTo>
                    <a:pt x="1345" y="1631"/>
                  </a:lnTo>
                  <a:lnTo>
                    <a:pt x="1364" y="1701"/>
                  </a:lnTo>
                  <a:lnTo>
                    <a:pt x="1393" y="1820"/>
                  </a:lnTo>
                </a:path>
              </a:pathLst>
            </a:custGeom>
            <a:solidFill>
              <a:srgbClr val="34568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36" name="Date Placeholder 3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F620F-F4C1-4191-AAA7-C176D2A88290}" type="datetime1">
              <a:rPr lang="en-US" smtClean="0"/>
              <a:t>10/7/2022</a:t>
            </a:fld>
            <a:endParaRPr lang="en-US"/>
          </a:p>
        </p:txBody>
      </p:sp>
      <p:sp>
        <p:nvSpPr>
          <p:cNvPr id="37" name="Footer Placeholder 3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38" name="Slide Number Placeholder 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59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Dimana</a:t>
            </a:r>
            <a:r>
              <a:rPr lang="en-US" dirty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(yang </a:t>
            </a:r>
            <a:r>
              <a:rPr lang="en-US" dirty="0" err="1" smtClean="0"/>
              <a:t>berpotensi</a:t>
            </a:r>
            <a:r>
              <a:rPr lang="en-US" dirty="0" smtClean="0"/>
              <a:t>) </a:t>
            </a:r>
            <a:br>
              <a:rPr lang="en-US" dirty="0" smtClean="0"/>
            </a:br>
            <a:r>
              <a:rPr lang="en-US" dirty="0" err="1" smtClean="0"/>
              <a:t>terjadi</a:t>
            </a:r>
            <a:r>
              <a:rPr lang="en-US" dirty="0" smtClean="0"/>
              <a:t> KEKERASAN SEKSUAL?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image223.jpeg"/>
          <p:cNvPicPr/>
          <p:nvPr/>
        </p:nvPicPr>
        <p:blipFill rotWithShape="1">
          <a:blip r:embed="rId2" cstate="print"/>
          <a:srcRect t="13789"/>
          <a:stretch/>
        </p:blipFill>
        <p:spPr>
          <a:xfrm>
            <a:off x="2625654" y="2304854"/>
            <a:ext cx="5745348" cy="4023359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158BD-D540-407F-8D3A-80720818BB72}" type="datetime1">
              <a:rPr lang="en-US" smtClean="0"/>
              <a:t>10/7/2022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95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265" y="378235"/>
            <a:ext cx="7219092" cy="1499616"/>
          </a:xfrm>
        </p:spPr>
        <p:txBody>
          <a:bodyPr>
            <a:normAutofit/>
          </a:bodyPr>
          <a:lstStyle/>
          <a:p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Dampaknya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?</a:t>
            </a:r>
            <a:endParaRPr lang="en-US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906724" y="1879794"/>
            <a:ext cx="4694016" cy="1198781"/>
            <a:chOff x="1440" y="8540"/>
            <a:chExt cx="2127" cy="617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40" y="8539"/>
              <a:ext cx="2127" cy="3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447" y="9000"/>
              <a:ext cx="1710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932188" y="3142924"/>
            <a:ext cx="4731217" cy="2156167"/>
            <a:chOff x="1447" y="9231"/>
            <a:chExt cx="2114" cy="1089"/>
          </a:xfrm>
        </p:grpSpPr>
        <p:pic>
          <p:nvPicPr>
            <p:cNvPr id="8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452" y="9230"/>
              <a:ext cx="2087" cy="1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7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446" y="9460"/>
              <a:ext cx="2087" cy="1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8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446" y="9690"/>
              <a:ext cx="2114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9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450" y="9920"/>
              <a:ext cx="1717" cy="1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AutoShape 10"/>
            <p:cNvSpPr>
              <a:spLocks/>
            </p:cNvSpPr>
            <p:nvPr/>
          </p:nvSpPr>
          <p:spPr bwMode="auto">
            <a:xfrm>
              <a:off x="1452" y="10150"/>
              <a:ext cx="1140" cy="169"/>
            </a:xfrm>
            <a:custGeom>
              <a:avLst/>
              <a:gdLst/>
              <a:ahLst/>
              <a:cxnLst>
                <a:cxn ang="0">
                  <a:pos x="42" y="132"/>
                </a:cxn>
                <a:cxn ang="0">
                  <a:pos x="17" y="109"/>
                </a:cxn>
                <a:cxn ang="0">
                  <a:pos x="76" y="115"/>
                </a:cxn>
                <a:cxn ang="0">
                  <a:pos x="58" y="118"/>
                </a:cxn>
                <a:cxn ang="0">
                  <a:pos x="119" y="129"/>
                </a:cxn>
                <a:cxn ang="0">
                  <a:pos x="177" y="47"/>
                </a:cxn>
                <a:cxn ang="0">
                  <a:pos x="180" y="54"/>
                </a:cxn>
                <a:cxn ang="0">
                  <a:pos x="131" y="49"/>
                </a:cxn>
                <a:cxn ang="0">
                  <a:pos x="210" y="48"/>
                </a:cxn>
                <a:cxn ang="0">
                  <a:pos x="241" y="129"/>
                </a:cxn>
                <a:cxn ang="0">
                  <a:pos x="241" y="35"/>
                </a:cxn>
                <a:cxn ang="0">
                  <a:pos x="210" y="35"/>
                </a:cxn>
                <a:cxn ang="0">
                  <a:pos x="274" y="129"/>
                </a:cxn>
                <a:cxn ang="0">
                  <a:pos x="284" y="116"/>
                </a:cxn>
                <a:cxn ang="0">
                  <a:pos x="337" y="129"/>
                </a:cxn>
                <a:cxn ang="0">
                  <a:pos x="304" y="118"/>
                </a:cxn>
                <a:cxn ang="0">
                  <a:pos x="364" y="129"/>
                </a:cxn>
                <a:cxn ang="0">
                  <a:pos x="380" y="0"/>
                </a:cxn>
                <a:cxn ang="0">
                  <a:pos x="420" y="35"/>
                </a:cxn>
                <a:cxn ang="0">
                  <a:pos x="532" y="128"/>
                </a:cxn>
                <a:cxn ang="0">
                  <a:pos x="526" y="0"/>
                </a:cxn>
                <a:cxn ang="0">
                  <a:pos x="528" y="104"/>
                </a:cxn>
                <a:cxn ang="0">
                  <a:pos x="526" y="0"/>
                </a:cxn>
                <a:cxn ang="0">
                  <a:pos x="574" y="102"/>
                </a:cxn>
                <a:cxn ang="0">
                  <a:pos x="589" y="53"/>
                </a:cxn>
                <a:cxn ang="0">
                  <a:pos x="583" y="47"/>
                </a:cxn>
                <a:cxn ang="0">
                  <a:pos x="663" y="47"/>
                </a:cxn>
                <a:cxn ang="0">
                  <a:pos x="666" y="71"/>
                </a:cxn>
                <a:cxn ang="0">
                  <a:pos x="612" y="119"/>
                </a:cxn>
                <a:cxn ang="0">
                  <a:pos x="637" y="119"/>
                </a:cxn>
                <a:cxn ang="0">
                  <a:pos x="640" y="88"/>
                </a:cxn>
                <a:cxn ang="0">
                  <a:pos x="690" y="117"/>
                </a:cxn>
                <a:cxn ang="0">
                  <a:pos x="694" y="130"/>
                </a:cxn>
                <a:cxn ang="0">
                  <a:pos x="672" y="82"/>
                </a:cxn>
                <a:cxn ang="0">
                  <a:pos x="658" y="116"/>
                </a:cxn>
                <a:cxn ang="0">
                  <a:pos x="699" y="118"/>
                </a:cxn>
                <a:cxn ang="0">
                  <a:pos x="632" y="35"/>
                </a:cxn>
                <a:cxn ang="0">
                  <a:pos x="639" y="47"/>
                </a:cxn>
                <a:cxn ang="0">
                  <a:pos x="718" y="35"/>
                </a:cxn>
                <a:cxn ang="0">
                  <a:pos x="733" y="49"/>
                </a:cxn>
                <a:cxn ang="0">
                  <a:pos x="779" y="129"/>
                </a:cxn>
                <a:cxn ang="0">
                  <a:pos x="737" y="44"/>
                </a:cxn>
                <a:cxn ang="0">
                  <a:pos x="773" y="32"/>
                </a:cxn>
                <a:cxn ang="0">
                  <a:pos x="872" y="169"/>
                </a:cxn>
                <a:cxn ang="0">
                  <a:pos x="836" y="140"/>
                </a:cxn>
                <a:cxn ang="0">
                  <a:pos x="891" y="156"/>
                </a:cxn>
                <a:cxn ang="0">
                  <a:pos x="821" y="54"/>
                </a:cxn>
                <a:cxn ang="0">
                  <a:pos x="878" y="127"/>
                </a:cxn>
                <a:cxn ang="0">
                  <a:pos x="834" y="93"/>
                </a:cxn>
                <a:cxn ang="0">
                  <a:pos x="869" y="32"/>
                </a:cxn>
                <a:cxn ang="0">
                  <a:pos x="883" y="104"/>
                </a:cxn>
                <a:cxn ang="0">
                  <a:pos x="900" y="35"/>
                </a:cxn>
                <a:cxn ang="0">
                  <a:pos x="926" y="129"/>
                </a:cxn>
                <a:cxn ang="0">
                  <a:pos x="942" y="0"/>
                </a:cxn>
                <a:cxn ang="0">
                  <a:pos x="982" y="35"/>
                </a:cxn>
                <a:cxn ang="0">
                  <a:pos x="1020" y="129"/>
                </a:cxn>
                <a:cxn ang="0">
                  <a:pos x="1036" y="0"/>
                </a:cxn>
                <a:cxn ang="0">
                  <a:pos x="1088" y="130"/>
                </a:cxn>
                <a:cxn ang="0">
                  <a:pos x="1083" y="112"/>
                </a:cxn>
                <a:cxn ang="0">
                  <a:pos x="1083" y="9"/>
                </a:cxn>
                <a:cxn ang="0">
                  <a:pos x="1121" y="129"/>
                </a:cxn>
              </a:cxnLst>
              <a:rect l="0" t="0" r="r" b="b"/>
              <a:pathLst>
                <a:path w="1140" h="169">
                  <a:moveTo>
                    <a:pt x="16" y="35"/>
                  </a:moveTo>
                  <a:lnTo>
                    <a:pt x="0" y="35"/>
                  </a:lnTo>
                  <a:lnTo>
                    <a:pt x="0" y="110"/>
                  </a:lnTo>
                  <a:lnTo>
                    <a:pt x="2" y="118"/>
                  </a:lnTo>
                  <a:lnTo>
                    <a:pt x="13" y="129"/>
                  </a:lnTo>
                  <a:lnTo>
                    <a:pt x="21" y="132"/>
                  </a:lnTo>
                  <a:lnTo>
                    <a:pt x="42" y="132"/>
                  </a:lnTo>
                  <a:lnTo>
                    <a:pt x="50" y="128"/>
                  </a:lnTo>
                  <a:lnTo>
                    <a:pt x="57" y="120"/>
                  </a:lnTo>
                  <a:lnTo>
                    <a:pt x="58" y="118"/>
                  </a:lnTo>
                  <a:lnTo>
                    <a:pt x="28" y="118"/>
                  </a:lnTo>
                  <a:lnTo>
                    <a:pt x="23" y="116"/>
                  </a:lnTo>
                  <a:lnTo>
                    <a:pt x="20" y="113"/>
                  </a:lnTo>
                  <a:lnTo>
                    <a:pt x="17" y="109"/>
                  </a:lnTo>
                  <a:lnTo>
                    <a:pt x="16" y="104"/>
                  </a:lnTo>
                  <a:lnTo>
                    <a:pt x="16" y="35"/>
                  </a:lnTo>
                  <a:close/>
                  <a:moveTo>
                    <a:pt x="76" y="115"/>
                  </a:moveTo>
                  <a:lnTo>
                    <a:pt x="61" y="115"/>
                  </a:lnTo>
                  <a:lnTo>
                    <a:pt x="61" y="129"/>
                  </a:lnTo>
                  <a:lnTo>
                    <a:pt x="76" y="129"/>
                  </a:lnTo>
                  <a:lnTo>
                    <a:pt x="76" y="115"/>
                  </a:lnTo>
                  <a:close/>
                  <a:moveTo>
                    <a:pt x="76" y="35"/>
                  </a:moveTo>
                  <a:lnTo>
                    <a:pt x="60" y="35"/>
                  </a:lnTo>
                  <a:lnTo>
                    <a:pt x="60" y="95"/>
                  </a:lnTo>
                  <a:lnTo>
                    <a:pt x="57" y="103"/>
                  </a:lnTo>
                  <a:lnTo>
                    <a:pt x="49" y="115"/>
                  </a:lnTo>
                  <a:lnTo>
                    <a:pt x="43" y="118"/>
                  </a:lnTo>
                  <a:lnTo>
                    <a:pt x="58" y="118"/>
                  </a:lnTo>
                  <a:lnTo>
                    <a:pt x="61" y="115"/>
                  </a:lnTo>
                  <a:lnTo>
                    <a:pt x="76" y="115"/>
                  </a:lnTo>
                  <a:lnTo>
                    <a:pt x="76" y="35"/>
                  </a:lnTo>
                  <a:close/>
                  <a:moveTo>
                    <a:pt x="118" y="35"/>
                  </a:moveTo>
                  <a:lnTo>
                    <a:pt x="103" y="35"/>
                  </a:lnTo>
                  <a:lnTo>
                    <a:pt x="103" y="129"/>
                  </a:lnTo>
                  <a:lnTo>
                    <a:pt x="119" y="129"/>
                  </a:lnTo>
                  <a:lnTo>
                    <a:pt x="119" y="69"/>
                  </a:lnTo>
                  <a:lnTo>
                    <a:pt x="121" y="61"/>
                  </a:lnTo>
                  <a:lnTo>
                    <a:pt x="130" y="50"/>
                  </a:lnTo>
                  <a:lnTo>
                    <a:pt x="131" y="49"/>
                  </a:lnTo>
                  <a:lnTo>
                    <a:pt x="118" y="49"/>
                  </a:lnTo>
                  <a:lnTo>
                    <a:pt x="118" y="35"/>
                  </a:lnTo>
                  <a:close/>
                  <a:moveTo>
                    <a:pt x="177" y="47"/>
                  </a:moveTo>
                  <a:lnTo>
                    <a:pt x="151" y="47"/>
                  </a:lnTo>
                  <a:lnTo>
                    <a:pt x="156" y="48"/>
                  </a:lnTo>
                  <a:lnTo>
                    <a:pt x="162" y="56"/>
                  </a:lnTo>
                  <a:lnTo>
                    <a:pt x="164" y="61"/>
                  </a:lnTo>
                  <a:lnTo>
                    <a:pt x="164" y="129"/>
                  </a:lnTo>
                  <a:lnTo>
                    <a:pt x="180" y="129"/>
                  </a:lnTo>
                  <a:lnTo>
                    <a:pt x="180" y="54"/>
                  </a:lnTo>
                  <a:lnTo>
                    <a:pt x="177" y="47"/>
                  </a:lnTo>
                  <a:close/>
                  <a:moveTo>
                    <a:pt x="158" y="32"/>
                  </a:moveTo>
                  <a:lnTo>
                    <a:pt x="137" y="32"/>
                  </a:lnTo>
                  <a:lnTo>
                    <a:pt x="128" y="36"/>
                  </a:lnTo>
                  <a:lnTo>
                    <a:pt x="121" y="44"/>
                  </a:lnTo>
                  <a:lnTo>
                    <a:pt x="118" y="49"/>
                  </a:lnTo>
                  <a:lnTo>
                    <a:pt x="131" y="49"/>
                  </a:lnTo>
                  <a:lnTo>
                    <a:pt x="136" y="47"/>
                  </a:lnTo>
                  <a:lnTo>
                    <a:pt x="177" y="47"/>
                  </a:lnTo>
                  <a:lnTo>
                    <a:pt x="177" y="46"/>
                  </a:lnTo>
                  <a:lnTo>
                    <a:pt x="166" y="35"/>
                  </a:lnTo>
                  <a:lnTo>
                    <a:pt x="158" y="32"/>
                  </a:lnTo>
                  <a:close/>
                  <a:moveTo>
                    <a:pt x="226" y="48"/>
                  </a:moveTo>
                  <a:lnTo>
                    <a:pt x="210" y="48"/>
                  </a:lnTo>
                  <a:lnTo>
                    <a:pt x="210" y="117"/>
                  </a:lnTo>
                  <a:lnTo>
                    <a:pt x="212" y="123"/>
                  </a:lnTo>
                  <a:lnTo>
                    <a:pt x="217" y="129"/>
                  </a:lnTo>
                  <a:lnTo>
                    <a:pt x="222" y="130"/>
                  </a:lnTo>
                  <a:lnTo>
                    <a:pt x="232" y="130"/>
                  </a:lnTo>
                  <a:lnTo>
                    <a:pt x="236" y="130"/>
                  </a:lnTo>
                  <a:lnTo>
                    <a:pt x="241" y="129"/>
                  </a:lnTo>
                  <a:lnTo>
                    <a:pt x="241" y="117"/>
                  </a:lnTo>
                  <a:lnTo>
                    <a:pt x="233" y="117"/>
                  </a:lnTo>
                  <a:lnTo>
                    <a:pt x="230" y="116"/>
                  </a:lnTo>
                  <a:lnTo>
                    <a:pt x="227" y="114"/>
                  </a:lnTo>
                  <a:lnTo>
                    <a:pt x="226" y="112"/>
                  </a:lnTo>
                  <a:lnTo>
                    <a:pt x="226" y="48"/>
                  </a:lnTo>
                  <a:close/>
                  <a:moveTo>
                    <a:pt x="241" y="35"/>
                  </a:moveTo>
                  <a:lnTo>
                    <a:pt x="197" y="35"/>
                  </a:lnTo>
                  <a:lnTo>
                    <a:pt x="197" y="48"/>
                  </a:lnTo>
                  <a:lnTo>
                    <a:pt x="241" y="48"/>
                  </a:lnTo>
                  <a:lnTo>
                    <a:pt x="241" y="35"/>
                  </a:lnTo>
                  <a:close/>
                  <a:moveTo>
                    <a:pt x="226" y="9"/>
                  </a:moveTo>
                  <a:lnTo>
                    <a:pt x="210" y="9"/>
                  </a:lnTo>
                  <a:lnTo>
                    <a:pt x="210" y="35"/>
                  </a:lnTo>
                  <a:lnTo>
                    <a:pt x="226" y="35"/>
                  </a:lnTo>
                  <a:lnTo>
                    <a:pt x="226" y="9"/>
                  </a:lnTo>
                  <a:close/>
                  <a:moveTo>
                    <a:pt x="277" y="35"/>
                  </a:moveTo>
                  <a:lnTo>
                    <a:pt x="261" y="35"/>
                  </a:lnTo>
                  <a:lnTo>
                    <a:pt x="261" y="110"/>
                  </a:lnTo>
                  <a:lnTo>
                    <a:pt x="263" y="118"/>
                  </a:lnTo>
                  <a:lnTo>
                    <a:pt x="274" y="129"/>
                  </a:lnTo>
                  <a:lnTo>
                    <a:pt x="282" y="132"/>
                  </a:lnTo>
                  <a:lnTo>
                    <a:pt x="303" y="132"/>
                  </a:lnTo>
                  <a:lnTo>
                    <a:pt x="311" y="128"/>
                  </a:lnTo>
                  <a:lnTo>
                    <a:pt x="318" y="120"/>
                  </a:lnTo>
                  <a:lnTo>
                    <a:pt x="319" y="118"/>
                  </a:lnTo>
                  <a:lnTo>
                    <a:pt x="289" y="118"/>
                  </a:lnTo>
                  <a:lnTo>
                    <a:pt x="284" y="116"/>
                  </a:lnTo>
                  <a:lnTo>
                    <a:pt x="278" y="109"/>
                  </a:lnTo>
                  <a:lnTo>
                    <a:pt x="277" y="104"/>
                  </a:lnTo>
                  <a:lnTo>
                    <a:pt x="277" y="35"/>
                  </a:lnTo>
                  <a:close/>
                  <a:moveTo>
                    <a:pt x="337" y="115"/>
                  </a:moveTo>
                  <a:lnTo>
                    <a:pt x="322" y="115"/>
                  </a:lnTo>
                  <a:lnTo>
                    <a:pt x="322" y="129"/>
                  </a:lnTo>
                  <a:lnTo>
                    <a:pt x="337" y="129"/>
                  </a:lnTo>
                  <a:lnTo>
                    <a:pt x="337" y="115"/>
                  </a:lnTo>
                  <a:close/>
                  <a:moveTo>
                    <a:pt x="337" y="35"/>
                  </a:moveTo>
                  <a:lnTo>
                    <a:pt x="321" y="35"/>
                  </a:lnTo>
                  <a:lnTo>
                    <a:pt x="321" y="95"/>
                  </a:lnTo>
                  <a:lnTo>
                    <a:pt x="318" y="103"/>
                  </a:lnTo>
                  <a:lnTo>
                    <a:pt x="310" y="115"/>
                  </a:lnTo>
                  <a:lnTo>
                    <a:pt x="304" y="118"/>
                  </a:lnTo>
                  <a:lnTo>
                    <a:pt x="319" y="118"/>
                  </a:lnTo>
                  <a:lnTo>
                    <a:pt x="322" y="115"/>
                  </a:lnTo>
                  <a:lnTo>
                    <a:pt x="337" y="115"/>
                  </a:lnTo>
                  <a:lnTo>
                    <a:pt x="337" y="35"/>
                  </a:lnTo>
                  <a:close/>
                  <a:moveTo>
                    <a:pt x="380" y="0"/>
                  </a:moveTo>
                  <a:lnTo>
                    <a:pt x="364" y="0"/>
                  </a:lnTo>
                  <a:lnTo>
                    <a:pt x="364" y="129"/>
                  </a:lnTo>
                  <a:lnTo>
                    <a:pt x="380" y="129"/>
                  </a:lnTo>
                  <a:lnTo>
                    <a:pt x="380" y="93"/>
                  </a:lnTo>
                  <a:lnTo>
                    <a:pt x="392" y="81"/>
                  </a:lnTo>
                  <a:lnTo>
                    <a:pt x="411" y="81"/>
                  </a:lnTo>
                  <a:lnTo>
                    <a:pt x="407" y="74"/>
                  </a:lnTo>
                  <a:lnTo>
                    <a:pt x="380" y="74"/>
                  </a:lnTo>
                  <a:lnTo>
                    <a:pt x="380" y="0"/>
                  </a:lnTo>
                  <a:close/>
                  <a:moveTo>
                    <a:pt x="411" y="81"/>
                  </a:moveTo>
                  <a:lnTo>
                    <a:pt x="392" y="81"/>
                  </a:lnTo>
                  <a:lnTo>
                    <a:pt x="422" y="129"/>
                  </a:lnTo>
                  <a:lnTo>
                    <a:pt x="442" y="129"/>
                  </a:lnTo>
                  <a:lnTo>
                    <a:pt x="411" y="81"/>
                  </a:lnTo>
                  <a:close/>
                  <a:moveTo>
                    <a:pt x="440" y="35"/>
                  </a:moveTo>
                  <a:lnTo>
                    <a:pt x="420" y="35"/>
                  </a:lnTo>
                  <a:lnTo>
                    <a:pt x="380" y="74"/>
                  </a:lnTo>
                  <a:lnTo>
                    <a:pt x="407" y="74"/>
                  </a:lnTo>
                  <a:lnTo>
                    <a:pt x="404" y="70"/>
                  </a:lnTo>
                  <a:lnTo>
                    <a:pt x="440" y="35"/>
                  </a:lnTo>
                  <a:close/>
                  <a:moveTo>
                    <a:pt x="542" y="117"/>
                  </a:moveTo>
                  <a:lnTo>
                    <a:pt x="525" y="117"/>
                  </a:lnTo>
                  <a:lnTo>
                    <a:pt x="532" y="128"/>
                  </a:lnTo>
                  <a:lnTo>
                    <a:pt x="541" y="132"/>
                  </a:lnTo>
                  <a:lnTo>
                    <a:pt x="564" y="132"/>
                  </a:lnTo>
                  <a:lnTo>
                    <a:pt x="574" y="127"/>
                  </a:lnTo>
                  <a:lnTo>
                    <a:pt x="581" y="118"/>
                  </a:lnTo>
                  <a:lnTo>
                    <a:pt x="543" y="118"/>
                  </a:lnTo>
                  <a:lnTo>
                    <a:pt x="542" y="117"/>
                  </a:lnTo>
                  <a:close/>
                  <a:moveTo>
                    <a:pt x="526" y="0"/>
                  </a:moveTo>
                  <a:lnTo>
                    <a:pt x="510" y="0"/>
                  </a:lnTo>
                  <a:lnTo>
                    <a:pt x="510" y="129"/>
                  </a:lnTo>
                  <a:lnTo>
                    <a:pt x="525" y="129"/>
                  </a:lnTo>
                  <a:lnTo>
                    <a:pt x="525" y="117"/>
                  </a:lnTo>
                  <a:lnTo>
                    <a:pt x="542" y="117"/>
                  </a:lnTo>
                  <a:lnTo>
                    <a:pt x="537" y="115"/>
                  </a:lnTo>
                  <a:lnTo>
                    <a:pt x="528" y="104"/>
                  </a:lnTo>
                  <a:lnTo>
                    <a:pt x="526" y="97"/>
                  </a:lnTo>
                  <a:lnTo>
                    <a:pt x="526" y="73"/>
                  </a:lnTo>
                  <a:lnTo>
                    <a:pt x="528" y="63"/>
                  </a:lnTo>
                  <a:lnTo>
                    <a:pt x="536" y="50"/>
                  </a:lnTo>
                  <a:lnTo>
                    <a:pt x="541" y="47"/>
                  </a:lnTo>
                  <a:lnTo>
                    <a:pt x="526" y="47"/>
                  </a:lnTo>
                  <a:lnTo>
                    <a:pt x="526" y="0"/>
                  </a:lnTo>
                  <a:close/>
                  <a:moveTo>
                    <a:pt x="583" y="47"/>
                  </a:moveTo>
                  <a:lnTo>
                    <a:pt x="559" y="47"/>
                  </a:lnTo>
                  <a:lnTo>
                    <a:pt x="566" y="49"/>
                  </a:lnTo>
                  <a:lnTo>
                    <a:pt x="574" y="61"/>
                  </a:lnTo>
                  <a:lnTo>
                    <a:pt x="576" y="70"/>
                  </a:lnTo>
                  <a:lnTo>
                    <a:pt x="576" y="93"/>
                  </a:lnTo>
                  <a:lnTo>
                    <a:pt x="574" y="102"/>
                  </a:lnTo>
                  <a:lnTo>
                    <a:pt x="565" y="115"/>
                  </a:lnTo>
                  <a:lnTo>
                    <a:pt x="559" y="118"/>
                  </a:lnTo>
                  <a:lnTo>
                    <a:pt x="581" y="118"/>
                  </a:lnTo>
                  <a:lnTo>
                    <a:pt x="589" y="108"/>
                  </a:lnTo>
                  <a:lnTo>
                    <a:pt x="592" y="96"/>
                  </a:lnTo>
                  <a:lnTo>
                    <a:pt x="592" y="65"/>
                  </a:lnTo>
                  <a:lnTo>
                    <a:pt x="589" y="53"/>
                  </a:lnTo>
                  <a:lnTo>
                    <a:pt x="583" y="47"/>
                  </a:lnTo>
                  <a:close/>
                  <a:moveTo>
                    <a:pt x="542" y="32"/>
                  </a:moveTo>
                  <a:lnTo>
                    <a:pt x="533" y="37"/>
                  </a:lnTo>
                  <a:lnTo>
                    <a:pt x="526" y="47"/>
                  </a:lnTo>
                  <a:lnTo>
                    <a:pt x="541" y="47"/>
                  </a:lnTo>
                  <a:lnTo>
                    <a:pt x="542" y="47"/>
                  </a:lnTo>
                  <a:lnTo>
                    <a:pt x="583" y="47"/>
                  </a:lnTo>
                  <a:lnTo>
                    <a:pt x="575" y="36"/>
                  </a:lnTo>
                  <a:lnTo>
                    <a:pt x="565" y="32"/>
                  </a:lnTo>
                  <a:lnTo>
                    <a:pt x="552" y="32"/>
                  </a:lnTo>
                  <a:lnTo>
                    <a:pt x="542" y="32"/>
                  </a:lnTo>
                  <a:close/>
                  <a:moveTo>
                    <a:pt x="685" y="45"/>
                  </a:moveTo>
                  <a:lnTo>
                    <a:pt x="658" y="45"/>
                  </a:lnTo>
                  <a:lnTo>
                    <a:pt x="663" y="47"/>
                  </a:lnTo>
                  <a:lnTo>
                    <a:pt x="670" y="52"/>
                  </a:lnTo>
                  <a:lnTo>
                    <a:pt x="672" y="56"/>
                  </a:lnTo>
                  <a:lnTo>
                    <a:pt x="672" y="65"/>
                  </a:lnTo>
                  <a:lnTo>
                    <a:pt x="672" y="67"/>
                  </a:lnTo>
                  <a:lnTo>
                    <a:pt x="670" y="70"/>
                  </a:lnTo>
                  <a:lnTo>
                    <a:pt x="668" y="71"/>
                  </a:lnTo>
                  <a:lnTo>
                    <a:pt x="666" y="71"/>
                  </a:lnTo>
                  <a:lnTo>
                    <a:pt x="661" y="72"/>
                  </a:lnTo>
                  <a:lnTo>
                    <a:pt x="630" y="76"/>
                  </a:lnTo>
                  <a:lnTo>
                    <a:pt x="622" y="79"/>
                  </a:lnTo>
                  <a:lnTo>
                    <a:pt x="612" y="89"/>
                  </a:lnTo>
                  <a:lnTo>
                    <a:pt x="610" y="96"/>
                  </a:lnTo>
                  <a:lnTo>
                    <a:pt x="610" y="113"/>
                  </a:lnTo>
                  <a:lnTo>
                    <a:pt x="612" y="119"/>
                  </a:lnTo>
                  <a:lnTo>
                    <a:pt x="623" y="129"/>
                  </a:lnTo>
                  <a:lnTo>
                    <a:pt x="630" y="132"/>
                  </a:lnTo>
                  <a:lnTo>
                    <a:pt x="651" y="132"/>
                  </a:lnTo>
                  <a:lnTo>
                    <a:pt x="661" y="128"/>
                  </a:lnTo>
                  <a:lnTo>
                    <a:pt x="669" y="121"/>
                  </a:lnTo>
                  <a:lnTo>
                    <a:pt x="671" y="119"/>
                  </a:lnTo>
                  <a:lnTo>
                    <a:pt x="637" y="119"/>
                  </a:lnTo>
                  <a:lnTo>
                    <a:pt x="633" y="117"/>
                  </a:lnTo>
                  <a:lnTo>
                    <a:pt x="628" y="111"/>
                  </a:lnTo>
                  <a:lnTo>
                    <a:pt x="626" y="107"/>
                  </a:lnTo>
                  <a:lnTo>
                    <a:pt x="626" y="98"/>
                  </a:lnTo>
                  <a:lnTo>
                    <a:pt x="628" y="94"/>
                  </a:lnTo>
                  <a:lnTo>
                    <a:pt x="635" y="89"/>
                  </a:lnTo>
                  <a:lnTo>
                    <a:pt x="640" y="88"/>
                  </a:lnTo>
                  <a:lnTo>
                    <a:pt x="666" y="84"/>
                  </a:lnTo>
                  <a:lnTo>
                    <a:pt x="669" y="83"/>
                  </a:lnTo>
                  <a:lnTo>
                    <a:pt x="672" y="82"/>
                  </a:lnTo>
                  <a:lnTo>
                    <a:pt x="688" y="82"/>
                  </a:lnTo>
                  <a:lnTo>
                    <a:pt x="688" y="52"/>
                  </a:lnTo>
                  <a:lnTo>
                    <a:pt x="685" y="45"/>
                  </a:lnTo>
                  <a:close/>
                  <a:moveTo>
                    <a:pt x="690" y="117"/>
                  </a:moveTo>
                  <a:lnTo>
                    <a:pt x="673" y="117"/>
                  </a:lnTo>
                  <a:lnTo>
                    <a:pt x="673" y="121"/>
                  </a:lnTo>
                  <a:lnTo>
                    <a:pt x="675" y="124"/>
                  </a:lnTo>
                  <a:lnTo>
                    <a:pt x="679" y="129"/>
                  </a:lnTo>
                  <a:lnTo>
                    <a:pt x="683" y="131"/>
                  </a:lnTo>
                  <a:lnTo>
                    <a:pt x="689" y="131"/>
                  </a:lnTo>
                  <a:lnTo>
                    <a:pt x="694" y="130"/>
                  </a:lnTo>
                  <a:lnTo>
                    <a:pt x="699" y="129"/>
                  </a:lnTo>
                  <a:lnTo>
                    <a:pt x="699" y="118"/>
                  </a:lnTo>
                  <a:lnTo>
                    <a:pt x="693" y="118"/>
                  </a:lnTo>
                  <a:lnTo>
                    <a:pt x="690" y="117"/>
                  </a:lnTo>
                  <a:close/>
                  <a:moveTo>
                    <a:pt x="688" y="82"/>
                  </a:moveTo>
                  <a:lnTo>
                    <a:pt x="672" y="82"/>
                  </a:lnTo>
                  <a:lnTo>
                    <a:pt x="672" y="96"/>
                  </a:lnTo>
                  <a:lnTo>
                    <a:pt x="672" y="98"/>
                  </a:lnTo>
                  <a:lnTo>
                    <a:pt x="672" y="101"/>
                  </a:lnTo>
                  <a:lnTo>
                    <a:pt x="670" y="105"/>
                  </a:lnTo>
                  <a:lnTo>
                    <a:pt x="668" y="109"/>
                  </a:lnTo>
                  <a:lnTo>
                    <a:pt x="664" y="112"/>
                  </a:lnTo>
                  <a:lnTo>
                    <a:pt x="658" y="116"/>
                  </a:lnTo>
                  <a:lnTo>
                    <a:pt x="651" y="119"/>
                  </a:lnTo>
                  <a:lnTo>
                    <a:pt x="671" y="119"/>
                  </a:lnTo>
                  <a:lnTo>
                    <a:pt x="673" y="117"/>
                  </a:lnTo>
                  <a:lnTo>
                    <a:pt x="690" y="117"/>
                  </a:lnTo>
                  <a:lnTo>
                    <a:pt x="688" y="113"/>
                  </a:lnTo>
                  <a:lnTo>
                    <a:pt x="688" y="82"/>
                  </a:lnTo>
                  <a:close/>
                  <a:moveTo>
                    <a:pt x="699" y="118"/>
                  </a:moveTo>
                  <a:lnTo>
                    <a:pt x="696" y="118"/>
                  </a:lnTo>
                  <a:lnTo>
                    <a:pt x="693" y="118"/>
                  </a:lnTo>
                  <a:lnTo>
                    <a:pt x="699" y="118"/>
                  </a:lnTo>
                  <a:close/>
                  <a:moveTo>
                    <a:pt x="664" y="32"/>
                  </a:moveTo>
                  <a:lnTo>
                    <a:pt x="641" y="32"/>
                  </a:lnTo>
                  <a:lnTo>
                    <a:pt x="632" y="35"/>
                  </a:lnTo>
                  <a:lnTo>
                    <a:pt x="619" y="45"/>
                  </a:lnTo>
                  <a:lnTo>
                    <a:pt x="615" y="53"/>
                  </a:lnTo>
                  <a:lnTo>
                    <a:pt x="614" y="63"/>
                  </a:lnTo>
                  <a:lnTo>
                    <a:pt x="629" y="63"/>
                  </a:lnTo>
                  <a:lnTo>
                    <a:pt x="630" y="57"/>
                  </a:lnTo>
                  <a:lnTo>
                    <a:pt x="632" y="53"/>
                  </a:lnTo>
                  <a:lnTo>
                    <a:pt x="639" y="47"/>
                  </a:lnTo>
                  <a:lnTo>
                    <a:pt x="644" y="45"/>
                  </a:lnTo>
                  <a:lnTo>
                    <a:pt x="685" y="45"/>
                  </a:lnTo>
                  <a:lnTo>
                    <a:pt x="673" y="35"/>
                  </a:lnTo>
                  <a:lnTo>
                    <a:pt x="664" y="32"/>
                  </a:lnTo>
                  <a:close/>
                  <a:moveTo>
                    <a:pt x="733" y="35"/>
                  </a:moveTo>
                  <a:lnTo>
                    <a:pt x="718" y="35"/>
                  </a:lnTo>
                  <a:lnTo>
                    <a:pt x="718" y="129"/>
                  </a:lnTo>
                  <a:lnTo>
                    <a:pt x="734" y="129"/>
                  </a:lnTo>
                  <a:lnTo>
                    <a:pt x="734" y="69"/>
                  </a:lnTo>
                  <a:lnTo>
                    <a:pt x="736" y="61"/>
                  </a:lnTo>
                  <a:lnTo>
                    <a:pt x="745" y="50"/>
                  </a:lnTo>
                  <a:lnTo>
                    <a:pt x="747" y="49"/>
                  </a:lnTo>
                  <a:lnTo>
                    <a:pt x="733" y="49"/>
                  </a:lnTo>
                  <a:lnTo>
                    <a:pt x="733" y="35"/>
                  </a:lnTo>
                  <a:close/>
                  <a:moveTo>
                    <a:pt x="792" y="47"/>
                  </a:moveTo>
                  <a:lnTo>
                    <a:pt x="766" y="47"/>
                  </a:lnTo>
                  <a:lnTo>
                    <a:pt x="771" y="48"/>
                  </a:lnTo>
                  <a:lnTo>
                    <a:pt x="778" y="56"/>
                  </a:lnTo>
                  <a:lnTo>
                    <a:pt x="779" y="61"/>
                  </a:lnTo>
                  <a:lnTo>
                    <a:pt x="779" y="129"/>
                  </a:lnTo>
                  <a:lnTo>
                    <a:pt x="795" y="129"/>
                  </a:lnTo>
                  <a:lnTo>
                    <a:pt x="795" y="54"/>
                  </a:lnTo>
                  <a:lnTo>
                    <a:pt x="792" y="47"/>
                  </a:lnTo>
                  <a:close/>
                  <a:moveTo>
                    <a:pt x="773" y="32"/>
                  </a:moveTo>
                  <a:lnTo>
                    <a:pt x="752" y="32"/>
                  </a:lnTo>
                  <a:lnTo>
                    <a:pt x="744" y="36"/>
                  </a:lnTo>
                  <a:lnTo>
                    <a:pt x="737" y="44"/>
                  </a:lnTo>
                  <a:lnTo>
                    <a:pt x="733" y="49"/>
                  </a:lnTo>
                  <a:lnTo>
                    <a:pt x="747" y="49"/>
                  </a:lnTo>
                  <a:lnTo>
                    <a:pt x="751" y="47"/>
                  </a:lnTo>
                  <a:lnTo>
                    <a:pt x="792" y="47"/>
                  </a:lnTo>
                  <a:lnTo>
                    <a:pt x="792" y="46"/>
                  </a:lnTo>
                  <a:lnTo>
                    <a:pt x="781" y="35"/>
                  </a:lnTo>
                  <a:lnTo>
                    <a:pt x="773" y="32"/>
                  </a:lnTo>
                  <a:close/>
                  <a:moveTo>
                    <a:pt x="836" y="140"/>
                  </a:moveTo>
                  <a:lnTo>
                    <a:pt x="820" y="140"/>
                  </a:lnTo>
                  <a:lnTo>
                    <a:pt x="821" y="149"/>
                  </a:lnTo>
                  <a:lnTo>
                    <a:pt x="825" y="157"/>
                  </a:lnTo>
                  <a:lnTo>
                    <a:pt x="838" y="166"/>
                  </a:lnTo>
                  <a:lnTo>
                    <a:pt x="846" y="169"/>
                  </a:lnTo>
                  <a:lnTo>
                    <a:pt x="872" y="169"/>
                  </a:lnTo>
                  <a:lnTo>
                    <a:pt x="882" y="165"/>
                  </a:lnTo>
                  <a:lnTo>
                    <a:pt x="891" y="156"/>
                  </a:lnTo>
                  <a:lnTo>
                    <a:pt x="851" y="156"/>
                  </a:lnTo>
                  <a:lnTo>
                    <a:pt x="847" y="154"/>
                  </a:lnTo>
                  <a:lnTo>
                    <a:pt x="839" y="149"/>
                  </a:lnTo>
                  <a:lnTo>
                    <a:pt x="837" y="145"/>
                  </a:lnTo>
                  <a:lnTo>
                    <a:pt x="836" y="140"/>
                  </a:lnTo>
                  <a:close/>
                  <a:moveTo>
                    <a:pt x="900" y="119"/>
                  </a:moveTo>
                  <a:lnTo>
                    <a:pt x="884" y="119"/>
                  </a:lnTo>
                  <a:lnTo>
                    <a:pt x="884" y="133"/>
                  </a:lnTo>
                  <a:lnTo>
                    <a:pt x="882" y="141"/>
                  </a:lnTo>
                  <a:lnTo>
                    <a:pt x="873" y="153"/>
                  </a:lnTo>
                  <a:lnTo>
                    <a:pt x="866" y="156"/>
                  </a:lnTo>
                  <a:lnTo>
                    <a:pt x="891" y="156"/>
                  </a:lnTo>
                  <a:lnTo>
                    <a:pt x="897" y="150"/>
                  </a:lnTo>
                  <a:lnTo>
                    <a:pt x="900" y="138"/>
                  </a:lnTo>
                  <a:lnTo>
                    <a:pt x="900" y="119"/>
                  </a:lnTo>
                  <a:close/>
                  <a:moveTo>
                    <a:pt x="869" y="32"/>
                  </a:moveTo>
                  <a:lnTo>
                    <a:pt x="846" y="32"/>
                  </a:lnTo>
                  <a:lnTo>
                    <a:pt x="836" y="37"/>
                  </a:lnTo>
                  <a:lnTo>
                    <a:pt x="821" y="54"/>
                  </a:lnTo>
                  <a:lnTo>
                    <a:pt x="818" y="65"/>
                  </a:lnTo>
                  <a:lnTo>
                    <a:pt x="818" y="96"/>
                  </a:lnTo>
                  <a:lnTo>
                    <a:pt x="821" y="108"/>
                  </a:lnTo>
                  <a:lnTo>
                    <a:pt x="836" y="127"/>
                  </a:lnTo>
                  <a:lnTo>
                    <a:pt x="846" y="132"/>
                  </a:lnTo>
                  <a:lnTo>
                    <a:pt x="869" y="132"/>
                  </a:lnTo>
                  <a:lnTo>
                    <a:pt x="878" y="127"/>
                  </a:lnTo>
                  <a:lnTo>
                    <a:pt x="884" y="119"/>
                  </a:lnTo>
                  <a:lnTo>
                    <a:pt x="900" y="119"/>
                  </a:lnTo>
                  <a:lnTo>
                    <a:pt x="900" y="118"/>
                  </a:lnTo>
                  <a:lnTo>
                    <a:pt x="852" y="118"/>
                  </a:lnTo>
                  <a:lnTo>
                    <a:pt x="845" y="115"/>
                  </a:lnTo>
                  <a:lnTo>
                    <a:pt x="836" y="102"/>
                  </a:lnTo>
                  <a:lnTo>
                    <a:pt x="834" y="93"/>
                  </a:lnTo>
                  <a:lnTo>
                    <a:pt x="834" y="70"/>
                  </a:lnTo>
                  <a:lnTo>
                    <a:pt x="836" y="61"/>
                  </a:lnTo>
                  <a:lnTo>
                    <a:pt x="844" y="49"/>
                  </a:lnTo>
                  <a:lnTo>
                    <a:pt x="851" y="47"/>
                  </a:lnTo>
                  <a:lnTo>
                    <a:pt x="884" y="47"/>
                  </a:lnTo>
                  <a:lnTo>
                    <a:pt x="878" y="37"/>
                  </a:lnTo>
                  <a:lnTo>
                    <a:pt x="869" y="32"/>
                  </a:lnTo>
                  <a:close/>
                  <a:moveTo>
                    <a:pt x="884" y="47"/>
                  </a:moveTo>
                  <a:lnTo>
                    <a:pt x="868" y="47"/>
                  </a:lnTo>
                  <a:lnTo>
                    <a:pt x="875" y="50"/>
                  </a:lnTo>
                  <a:lnTo>
                    <a:pt x="883" y="63"/>
                  </a:lnTo>
                  <a:lnTo>
                    <a:pt x="885" y="73"/>
                  </a:lnTo>
                  <a:lnTo>
                    <a:pt x="885" y="96"/>
                  </a:lnTo>
                  <a:lnTo>
                    <a:pt x="883" y="104"/>
                  </a:lnTo>
                  <a:lnTo>
                    <a:pt x="873" y="115"/>
                  </a:lnTo>
                  <a:lnTo>
                    <a:pt x="867" y="118"/>
                  </a:lnTo>
                  <a:lnTo>
                    <a:pt x="900" y="118"/>
                  </a:lnTo>
                  <a:lnTo>
                    <a:pt x="900" y="49"/>
                  </a:lnTo>
                  <a:lnTo>
                    <a:pt x="885" y="49"/>
                  </a:lnTo>
                  <a:lnTo>
                    <a:pt x="884" y="47"/>
                  </a:lnTo>
                  <a:close/>
                  <a:moveTo>
                    <a:pt x="900" y="35"/>
                  </a:moveTo>
                  <a:lnTo>
                    <a:pt x="885" y="35"/>
                  </a:lnTo>
                  <a:lnTo>
                    <a:pt x="885" y="49"/>
                  </a:lnTo>
                  <a:lnTo>
                    <a:pt x="900" y="49"/>
                  </a:lnTo>
                  <a:lnTo>
                    <a:pt x="900" y="35"/>
                  </a:lnTo>
                  <a:close/>
                  <a:moveTo>
                    <a:pt x="942" y="0"/>
                  </a:moveTo>
                  <a:lnTo>
                    <a:pt x="926" y="0"/>
                  </a:lnTo>
                  <a:lnTo>
                    <a:pt x="926" y="129"/>
                  </a:lnTo>
                  <a:lnTo>
                    <a:pt x="942" y="129"/>
                  </a:lnTo>
                  <a:lnTo>
                    <a:pt x="942" y="93"/>
                  </a:lnTo>
                  <a:lnTo>
                    <a:pt x="954" y="81"/>
                  </a:lnTo>
                  <a:lnTo>
                    <a:pt x="973" y="81"/>
                  </a:lnTo>
                  <a:lnTo>
                    <a:pt x="969" y="74"/>
                  </a:lnTo>
                  <a:lnTo>
                    <a:pt x="942" y="74"/>
                  </a:lnTo>
                  <a:lnTo>
                    <a:pt x="942" y="0"/>
                  </a:lnTo>
                  <a:close/>
                  <a:moveTo>
                    <a:pt x="973" y="81"/>
                  </a:moveTo>
                  <a:lnTo>
                    <a:pt x="954" y="81"/>
                  </a:lnTo>
                  <a:lnTo>
                    <a:pt x="984" y="129"/>
                  </a:lnTo>
                  <a:lnTo>
                    <a:pt x="1004" y="129"/>
                  </a:lnTo>
                  <a:lnTo>
                    <a:pt x="973" y="81"/>
                  </a:lnTo>
                  <a:close/>
                  <a:moveTo>
                    <a:pt x="1002" y="35"/>
                  </a:moveTo>
                  <a:lnTo>
                    <a:pt x="982" y="35"/>
                  </a:lnTo>
                  <a:lnTo>
                    <a:pt x="942" y="74"/>
                  </a:lnTo>
                  <a:lnTo>
                    <a:pt x="969" y="74"/>
                  </a:lnTo>
                  <a:lnTo>
                    <a:pt x="966" y="70"/>
                  </a:lnTo>
                  <a:lnTo>
                    <a:pt x="1002" y="35"/>
                  </a:lnTo>
                  <a:close/>
                  <a:moveTo>
                    <a:pt x="1036" y="35"/>
                  </a:moveTo>
                  <a:lnTo>
                    <a:pt x="1020" y="35"/>
                  </a:lnTo>
                  <a:lnTo>
                    <a:pt x="1020" y="129"/>
                  </a:lnTo>
                  <a:lnTo>
                    <a:pt x="1036" y="129"/>
                  </a:lnTo>
                  <a:lnTo>
                    <a:pt x="1036" y="35"/>
                  </a:lnTo>
                  <a:close/>
                  <a:moveTo>
                    <a:pt x="1036" y="0"/>
                  </a:moveTo>
                  <a:lnTo>
                    <a:pt x="1020" y="0"/>
                  </a:lnTo>
                  <a:lnTo>
                    <a:pt x="1020" y="18"/>
                  </a:lnTo>
                  <a:lnTo>
                    <a:pt x="1036" y="18"/>
                  </a:lnTo>
                  <a:lnTo>
                    <a:pt x="1036" y="0"/>
                  </a:lnTo>
                  <a:close/>
                  <a:moveTo>
                    <a:pt x="1083" y="48"/>
                  </a:moveTo>
                  <a:lnTo>
                    <a:pt x="1067" y="48"/>
                  </a:lnTo>
                  <a:lnTo>
                    <a:pt x="1067" y="117"/>
                  </a:lnTo>
                  <a:lnTo>
                    <a:pt x="1068" y="123"/>
                  </a:lnTo>
                  <a:lnTo>
                    <a:pt x="1074" y="129"/>
                  </a:lnTo>
                  <a:lnTo>
                    <a:pt x="1079" y="130"/>
                  </a:lnTo>
                  <a:lnTo>
                    <a:pt x="1088" y="130"/>
                  </a:lnTo>
                  <a:lnTo>
                    <a:pt x="1092" y="130"/>
                  </a:lnTo>
                  <a:lnTo>
                    <a:pt x="1098" y="129"/>
                  </a:lnTo>
                  <a:lnTo>
                    <a:pt x="1098" y="117"/>
                  </a:lnTo>
                  <a:lnTo>
                    <a:pt x="1089" y="117"/>
                  </a:lnTo>
                  <a:lnTo>
                    <a:pt x="1087" y="116"/>
                  </a:lnTo>
                  <a:lnTo>
                    <a:pt x="1083" y="114"/>
                  </a:lnTo>
                  <a:lnTo>
                    <a:pt x="1083" y="112"/>
                  </a:lnTo>
                  <a:lnTo>
                    <a:pt x="1083" y="48"/>
                  </a:lnTo>
                  <a:close/>
                  <a:moveTo>
                    <a:pt x="1098" y="35"/>
                  </a:moveTo>
                  <a:lnTo>
                    <a:pt x="1054" y="35"/>
                  </a:lnTo>
                  <a:lnTo>
                    <a:pt x="1054" y="48"/>
                  </a:lnTo>
                  <a:lnTo>
                    <a:pt x="1098" y="48"/>
                  </a:lnTo>
                  <a:lnTo>
                    <a:pt x="1098" y="35"/>
                  </a:lnTo>
                  <a:close/>
                  <a:moveTo>
                    <a:pt x="1083" y="9"/>
                  </a:moveTo>
                  <a:lnTo>
                    <a:pt x="1067" y="9"/>
                  </a:lnTo>
                  <a:lnTo>
                    <a:pt x="1067" y="35"/>
                  </a:lnTo>
                  <a:lnTo>
                    <a:pt x="1083" y="35"/>
                  </a:lnTo>
                  <a:lnTo>
                    <a:pt x="1083" y="9"/>
                  </a:lnTo>
                  <a:close/>
                  <a:moveTo>
                    <a:pt x="1139" y="110"/>
                  </a:moveTo>
                  <a:lnTo>
                    <a:pt x="1121" y="110"/>
                  </a:lnTo>
                  <a:lnTo>
                    <a:pt x="1121" y="129"/>
                  </a:lnTo>
                  <a:lnTo>
                    <a:pt x="1139" y="129"/>
                  </a:lnTo>
                  <a:lnTo>
                    <a:pt x="1139" y="110"/>
                  </a:lnTo>
                  <a:close/>
                </a:path>
              </a:pathLst>
            </a:custGeom>
            <a:solidFill>
              <a:srgbClr val="231F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3" name="Rectangle 12"/>
          <p:cNvSpPr/>
          <p:nvPr/>
        </p:nvSpPr>
        <p:spPr>
          <a:xfrm>
            <a:off x="3612148" y="3989160"/>
            <a:ext cx="2087729" cy="10730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784265" y="4386334"/>
            <a:ext cx="3684040" cy="910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1"/>
          <p:cNvGrpSpPr>
            <a:grpSpLocks/>
          </p:cNvGrpSpPr>
          <p:nvPr/>
        </p:nvGrpSpPr>
        <p:grpSpPr bwMode="auto">
          <a:xfrm>
            <a:off x="6750377" y="1937139"/>
            <a:ext cx="3523648" cy="1411639"/>
            <a:chOff x="1440" y="-1755"/>
            <a:chExt cx="1867" cy="596"/>
          </a:xfrm>
        </p:grpSpPr>
        <p:pic>
          <p:nvPicPr>
            <p:cNvPr id="15" name="Picture 12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440" y="-1755"/>
              <a:ext cx="1867" cy="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13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1447" y="-1292"/>
              <a:ext cx="1765" cy="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" name="Group 14"/>
          <p:cNvGrpSpPr>
            <a:grpSpLocks/>
          </p:cNvGrpSpPr>
          <p:nvPr/>
        </p:nvGrpSpPr>
        <p:grpSpPr bwMode="auto">
          <a:xfrm>
            <a:off x="6762788" y="3495627"/>
            <a:ext cx="3435789" cy="759758"/>
            <a:chOff x="1452" y="-832"/>
            <a:chExt cx="2194" cy="311"/>
          </a:xfrm>
        </p:grpSpPr>
        <p:pic>
          <p:nvPicPr>
            <p:cNvPr id="19" name="Picture 15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1452" y="-832"/>
              <a:ext cx="2194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Picture 16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1452" y="-677"/>
              <a:ext cx="1591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" name="Group 17"/>
          <p:cNvGrpSpPr>
            <a:grpSpLocks/>
          </p:cNvGrpSpPr>
          <p:nvPr/>
        </p:nvGrpSpPr>
        <p:grpSpPr bwMode="auto">
          <a:xfrm>
            <a:off x="6750377" y="4318175"/>
            <a:ext cx="2993027" cy="708521"/>
            <a:chOff x="3977" y="7160"/>
            <a:chExt cx="1654" cy="399"/>
          </a:xfrm>
        </p:grpSpPr>
        <p:pic>
          <p:nvPicPr>
            <p:cNvPr id="22" name="Picture 19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3983" y="7160"/>
              <a:ext cx="1648" cy="1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20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3977" y="7390"/>
              <a:ext cx="1534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4" name="Group 2"/>
          <p:cNvGrpSpPr>
            <a:grpSpLocks/>
          </p:cNvGrpSpPr>
          <p:nvPr/>
        </p:nvGrpSpPr>
        <p:grpSpPr bwMode="auto">
          <a:xfrm>
            <a:off x="2988297" y="4051722"/>
            <a:ext cx="3459637" cy="2738081"/>
            <a:chOff x="-1702" y="427"/>
            <a:chExt cx="11593" cy="13227"/>
          </a:xfrm>
        </p:grpSpPr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873" y="867"/>
              <a:ext cx="8961" cy="119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" name="Picture 4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4999" y="9073"/>
              <a:ext cx="814" cy="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" name="Picture 5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4922" y="8425"/>
              <a:ext cx="1031" cy="9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Picture 6"/>
            <p:cNvPicPr>
              <a:picLocks noChangeAspect="1" noChangeArrowheads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7272" y="9290"/>
              <a:ext cx="134" cy="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Picture 7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7392" y="9192"/>
              <a:ext cx="165" cy="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" name="Picture 8"/>
            <p:cNvPicPr>
              <a:picLocks noChangeAspect="1" noChangeArrowheads="1"/>
            </p:cNvPicPr>
            <p:nvPr/>
          </p:nvPicPr>
          <p:blipFill>
            <a:blip r:embed="rId19"/>
            <a:srcRect/>
            <a:stretch>
              <a:fillRect/>
            </a:stretch>
          </p:blipFill>
          <p:spPr bwMode="auto">
            <a:xfrm>
              <a:off x="7642" y="9341"/>
              <a:ext cx="2" cy="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9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7476" y="8945"/>
              <a:ext cx="167" cy="4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" name="Picture 10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6708" y="8711"/>
              <a:ext cx="869" cy="7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" name="Picture 11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7229" y="8895"/>
              <a:ext cx="356" cy="5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" name="Picture 12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6613" y="8463"/>
              <a:ext cx="937" cy="7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" name="Picture 13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5459" y="8062"/>
              <a:ext cx="308" cy="3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" name="Picture 14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6828" y="8076"/>
              <a:ext cx="318" cy="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" name="Freeform 15"/>
            <p:cNvSpPr>
              <a:spLocks/>
            </p:cNvSpPr>
            <p:nvPr/>
          </p:nvSpPr>
          <p:spPr bwMode="auto">
            <a:xfrm>
              <a:off x="4143" y="9148"/>
              <a:ext cx="666" cy="2587"/>
            </a:xfrm>
            <a:custGeom>
              <a:avLst/>
              <a:gdLst/>
              <a:ahLst/>
              <a:cxnLst>
                <a:cxn ang="0">
                  <a:pos x="550" y="0"/>
                </a:cxn>
                <a:cxn ang="0">
                  <a:pos x="486" y="79"/>
                </a:cxn>
                <a:cxn ang="0">
                  <a:pos x="427" y="189"/>
                </a:cxn>
                <a:cxn ang="0">
                  <a:pos x="399" y="255"/>
                </a:cxn>
                <a:cxn ang="0">
                  <a:pos x="372" y="326"/>
                </a:cxn>
                <a:cxn ang="0">
                  <a:pos x="345" y="402"/>
                </a:cxn>
                <a:cxn ang="0">
                  <a:pos x="320" y="483"/>
                </a:cxn>
                <a:cxn ang="0">
                  <a:pos x="296" y="568"/>
                </a:cxn>
                <a:cxn ang="0">
                  <a:pos x="273" y="656"/>
                </a:cxn>
                <a:cxn ang="0">
                  <a:pos x="250" y="747"/>
                </a:cxn>
                <a:cxn ang="0">
                  <a:pos x="229" y="840"/>
                </a:cxn>
                <a:cxn ang="0">
                  <a:pos x="208" y="934"/>
                </a:cxn>
                <a:cxn ang="0">
                  <a:pos x="189" y="1030"/>
                </a:cxn>
                <a:cxn ang="0">
                  <a:pos x="170" y="1125"/>
                </a:cxn>
                <a:cxn ang="0">
                  <a:pos x="152" y="1221"/>
                </a:cxn>
                <a:cxn ang="0">
                  <a:pos x="135" y="1315"/>
                </a:cxn>
                <a:cxn ang="0">
                  <a:pos x="119" y="1408"/>
                </a:cxn>
                <a:cxn ang="0">
                  <a:pos x="104" y="1498"/>
                </a:cxn>
                <a:cxn ang="0">
                  <a:pos x="89" y="1585"/>
                </a:cxn>
                <a:cxn ang="0">
                  <a:pos x="75" y="1669"/>
                </a:cxn>
                <a:cxn ang="0">
                  <a:pos x="50" y="1824"/>
                </a:cxn>
                <a:cxn ang="0">
                  <a:pos x="39" y="1893"/>
                </a:cxn>
                <a:cxn ang="0">
                  <a:pos x="28" y="1957"/>
                </a:cxn>
                <a:cxn ang="0">
                  <a:pos x="18" y="2014"/>
                </a:cxn>
                <a:cxn ang="0">
                  <a:pos x="8" y="2063"/>
                </a:cxn>
                <a:cxn ang="0">
                  <a:pos x="0" y="2105"/>
                </a:cxn>
                <a:cxn ang="0">
                  <a:pos x="11" y="2217"/>
                </a:cxn>
                <a:cxn ang="0">
                  <a:pos x="38" y="2304"/>
                </a:cxn>
                <a:cxn ang="0">
                  <a:pos x="71" y="2366"/>
                </a:cxn>
                <a:cxn ang="0">
                  <a:pos x="154" y="2471"/>
                </a:cxn>
                <a:cxn ang="0">
                  <a:pos x="216" y="2518"/>
                </a:cxn>
                <a:cxn ang="0">
                  <a:pos x="283" y="2552"/>
                </a:cxn>
                <a:cxn ang="0">
                  <a:pos x="352" y="2574"/>
                </a:cxn>
                <a:cxn ang="0">
                  <a:pos x="423" y="2587"/>
                </a:cxn>
                <a:cxn ang="0">
                  <a:pos x="543" y="2581"/>
                </a:cxn>
                <a:cxn ang="0">
                  <a:pos x="608" y="2449"/>
                </a:cxn>
                <a:cxn ang="0">
                  <a:pos x="641" y="2076"/>
                </a:cxn>
                <a:cxn ang="0">
                  <a:pos x="665" y="1345"/>
                </a:cxn>
                <a:cxn ang="0">
                  <a:pos x="550" y="0"/>
                </a:cxn>
              </a:cxnLst>
              <a:rect l="0" t="0" r="r" b="b"/>
              <a:pathLst>
                <a:path w="666" h="2587">
                  <a:moveTo>
                    <a:pt x="550" y="0"/>
                  </a:moveTo>
                  <a:lnTo>
                    <a:pt x="486" y="79"/>
                  </a:lnTo>
                  <a:lnTo>
                    <a:pt x="427" y="189"/>
                  </a:lnTo>
                  <a:lnTo>
                    <a:pt x="399" y="255"/>
                  </a:lnTo>
                  <a:lnTo>
                    <a:pt x="372" y="326"/>
                  </a:lnTo>
                  <a:lnTo>
                    <a:pt x="345" y="402"/>
                  </a:lnTo>
                  <a:lnTo>
                    <a:pt x="320" y="483"/>
                  </a:lnTo>
                  <a:lnTo>
                    <a:pt x="296" y="568"/>
                  </a:lnTo>
                  <a:lnTo>
                    <a:pt x="273" y="656"/>
                  </a:lnTo>
                  <a:lnTo>
                    <a:pt x="250" y="747"/>
                  </a:lnTo>
                  <a:lnTo>
                    <a:pt x="229" y="840"/>
                  </a:lnTo>
                  <a:lnTo>
                    <a:pt x="208" y="934"/>
                  </a:lnTo>
                  <a:lnTo>
                    <a:pt x="189" y="1030"/>
                  </a:lnTo>
                  <a:lnTo>
                    <a:pt x="170" y="1125"/>
                  </a:lnTo>
                  <a:lnTo>
                    <a:pt x="152" y="1221"/>
                  </a:lnTo>
                  <a:lnTo>
                    <a:pt x="135" y="1315"/>
                  </a:lnTo>
                  <a:lnTo>
                    <a:pt x="119" y="1408"/>
                  </a:lnTo>
                  <a:lnTo>
                    <a:pt x="104" y="1498"/>
                  </a:lnTo>
                  <a:lnTo>
                    <a:pt x="89" y="1585"/>
                  </a:lnTo>
                  <a:lnTo>
                    <a:pt x="75" y="1669"/>
                  </a:lnTo>
                  <a:lnTo>
                    <a:pt x="50" y="1824"/>
                  </a:lnTo>
                  <a:lnTo>
                    <a:pt x="39" y="1893"/>
                  </a:lnTo>
                  <a:lnTo>
                    <a:pt x="28" y="1957"/>
                  </a:lnTo>
                  <a:lnTo>
                    <a:pt x="18" y="2014"/>
                  </a:lnTo>
                  <a:lnTo>
                    <a:pt x="8" y="2063"/>
                  </a:lnTo>
                  <a:lnTo>
                    <a:pt x="0" y="2105"/>
                  </a:lnTo>
                  <a:lnTo>
                    <a:pt x="11" y="2217"/>
                  </a:lnTo>
                  <a:lnTo>
                    <a:pt x="38" y="2304"/>
                  </a:lnTo>
                  <a:lnTo>
                    <a:pt x="71" y="2366"/>
                  </a:lnTo>
                  <a:lnTo>
                    <a:pt x="154" y="2471"/>
                  </a:lnTo>
                  <a:lnTo>
                    <a:pt x="216" y="2518"/>
                  </a:lnTo>
                  <a:lnTo>
                    <a:pt x="283" y="2552"/>
                  </a:lnTo>
                  <a:lnTo>
                    <a:pt x="352" y="2574"/>
                  </a:lnTo>
                  <a:lnTo>
                    <a:pt x="423" y="2587"/>
                  </a:lnTo>
                  <a:lnTo>
                    <a:pt x="543" y="2581"/>
                  </a:lnTo>
                  <a:lnTo>
                    <a:pt x="608" y="2449"/>
                  </a:lnTo>
                  <a:lnTo>
                    <a:pt x="641" y="2076"/>
                  </a:lnTo>
                  <a:lnTo>
                    <a:pt x="665" y="1345"/>
                  </a:lnTo>
                  <a:lnTo>
                    <a:pt x="550" y="0"/>
                  </a:lnTo>
                  <a:close/>
                </a:path>
              </a:pathLst>
            </a:custGeom>
            <a:solidFill>
              <a:srgbClr val="F9D7A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AutoShape 16"/>
            <p:cNvSpPr>
              <a:spLocks/>
            </p:cNvSpPr>
            <p:nvPr/>
          </p:nvSpPr>
          <p:spPr bwMode="auto">
            <a:xfrm>
              <a:off x="4132" y="9124"/>
              <a:ext cx="688" cy="2622"/>
            </a:xfrm>
            <a:custGeom>
              <a:avLst/>
              <a:gdLst/>
              <a:ahLst/>
              <a:cxnLst>
                <a:cxn ang="0">
                  <a:pos x="100" y="2437"/>
                </a:cxn>
                <a:cxn ang="0">
                  <a:pos x="289" y="2587"/>
                </a:cxn>
                <a:cxn ang="0">
                  <a:pos x="435" y="2622"/>
                </a:cxn>
                <a:cxn ang="0">
                  <a:pos x="451" y="2621"/>
                </a:cxn>
                <a:cxn ang="0">
                  <a:pos x="483" y="2606"/>
                </a:cxn>
                <a:cxn ang="0">
                  <a:pos x="435" y="2600"/>
                </a:cxn>
                <a:cxn ang="0">
                  <a:pos x="233" y="2533"/>
                </a:cxn>
                <a:cxn ang="0">
                  <a:pos x="687" y="1369"/>
                </a:cxn>
                <a:cxn ang="0">
                  <a:pos x="665" y="1370"/>
                </a:cxn>
                <a:cxn ang="0">
                  <a:pos x="664" y="1400"/>
                </a:cxn>
                <a:cxn ang="0">
                  <a:pos x="658" y="1526"/>
                </a:cxn>
                <a:cxn ang="0">
                  <a:pos x="644" y="1749"/>
                </a:cxn>
                <a:cxn ang="0">
                  <a:pos x="619" y="2015"/>
                </a:cxn>
                <a:cxn ang="0">
                  <a:pos x="578" y="2296"/>
                </a:cxn>
                <a:cxn ang="0">
                  <a:pos x="528" y="2488"/>
                </a:cxn>
                <a:cxn ang="0">
                  <a:pos x="491" y="2564"/>
                </a:cxn>
                <a:cxn ang="0">
                  <a:pos x="456" y="2597"/>
                </a:cxn>
                <a:cxn ang="0">
                  <a:pos x="488" y="2600"/>
                </a:cxn>
                <a:cxn ang="0">
                  <a:pos x="530" y="2540"/>
                </a:cxn>
                <a:cxn ang="0">
                  <a:pos x="584" y="2373"/>
                </a:cxn>
                <a:cxn ang="0">
                  <a:pos x="632" y="2091"/>
                </a:cxn>
                <a:cxn ang="0">
                  <a:pos x="666" y="1753"/>
                </a:cxn>
                <a:cxn ang="0">
                  <a:pos x="683" y="1481"/>
                </a:cxn>
                <a:cxn ang="0">
                  <a:pos x="687" y="1369"/>
                </a:cxn>
                <a:cxn ang="0">
                  <a:pos x="515" y="60"/>
                </a:cxn>
                <a:cxn ang="0">
                  <a:pos x="409" y="252"/>
                </a:cxn>
                <a:cxn ang="0">
                  <a:pos x="324" y="493"/>
                </a:cxn>
                <a:cxn ang="0">
                  <a:pos x="262" y="722"/>
                </a:cxn>
                <a:cxn ang="0">
                  <a:pos x="206" y="968"/>
                </a:cxn>
                <a:cxn ang="0">
                  <a:pos x="157" y="1219"/>
                </a:cxn>
                <a:cxn ang="0">
                  <a:pos x="109" y="1490"/>
                </a:cxn>
                <a:cxn ang="0">
                  <a:pos x="60" y="1784"/>
                </a:cxn>
                <a:cxn ang="0">
                  <a:pos x="21" y="2018"/>
                </a:cxn>
                <a:cxn ang="0">
                  <a:pos x="0" y="2130"/>
                </a:cxn>
                <a:cxn ang="0">
                  <a:pos x="72" y="2396"/>
                </a:cxn>
                <a:cxn ang="0">
                  <a:pos x="91" y="2384"/>
                </a:cxn>
                <a:cxn ang="0">
                  <a:pos x="22" y="2131"/>
                </a:cxn>
                <a:cxn ang="0">
                  <a:pos x="22" y="2129"/>
                </a:cxn>
                <a:cxn ang="0">
                  <a:pos x="50" y="1983"/>
                </a:cxn>
                <a:cxn ang="0">
                  <a:pos x="97" y="1695"/>
                </a:cxn>
                <a:cxn ang="0">
                  <a:pos x="141" y="1433"/>
                </a:cxn>
                <a:cxn ang="0">
                  <a:pos x="192" y="1152"/>
                </a:cxn>
                <a:cxn ang="0">
                  <a:pos x="246" y="890"/>
                </a:cxn>
                <a:cxn ang="0">
                  <a:pos x="303" y="649"/>
                </a:cxn>
                <a:cxn ang="0">
                  <a:pos x="367" y="429"/>
                </a:cxn>
                <a:cxn ang="0">
                  <a:pos x="462" y="188"/>
                </a:cxn>
                <a:cxn ang="0">
                  <a:pos x="552" y="51"/>
                </a:cxn>
                <a:cxn ang="0">
                  <a:pos x="572" y="24"/>
                </a:cxn>
                <a:cxn ang="0">
                  <a:pos x="11" y="2129"/>
                </a:cxn>
                <a:cxn ang="0">
                  <a:pos x="22" y="2129"/>
                </a:cxn>
                <a:cxn ang="0">
                  <a:pos x="22" y="2131"/>
                </a:cxn>
                <a:cxn ang="0">
                  <a:pos x="22" y="2129"/>
                </a:cxn>
                <a:cxn ang="0">
                  <a:pos x="665" y="1370"/>
                </a:cxn>
                <a:cxn ang="0">
                  <a:pos x="665" y="1370"/>
                </a:cxn>
                <a:cxn ang="0">
                  <a:pos x="676" y="1369"/>
                </a:cxn>
                <a:cxn ang="0">
                  <a:pos x="561" y="24"/>
                </a:cxn>
                <a:cxn ang="0">
                  <a:pos x="665" y="1370"/>
                </a:cxn>
                <a:cxn ang="0">
                  <a:pos x="572" y="24"/>
                </a:cxn>
                <a:cxn ang="0">
                  <a:pos x="552" y="51"/>
                </a:cxn>
              </a:cxnLst>
              <a:rect l="0" t="0" r="r" b="b"/>
              <a:pathLst>
                <a:path w="688" h="2622">
                  <a:moveTo>
                    <a:pt x="118" y="2424"/>
                  </a:moveTo>
                  <a:lnTo>
                    <a:pt x="118" y="2424"/>
                  </a:lnTo>
                  <a:lnTo>
                    <a:pt x="100" y="2437"/>
                  </a:lnTo>
                  <a:lnTo>
                    <a:pt x="157" y="2503"/>
                  </a:lnTo>
                  <a:lnTo>
                    <a:pt x="221" y="2552"/>
                  </a:lnTo>
                  <a:lnTo>
                    <a:pt x="289" y="2587"/>
                  </a:lnTo>
                  <a:lnTo>
                    <a:pt x="361" y="2609"/>
                  </a:lnTo>
                  <a:lnTo>
                    <a:pt x="433" y="2622"/>
                  </a:lnTo>
                  <a:lnTo>
                    <a:pt x="435" y="2622"/>
                  </a:lnTo>
                  <a:lnTo>
                    <a:pt x="437" y="2622"/>
                  </a:lnTo>
                  <a:lnTo>
                    <a:pt x="440" y="2622"/>
                  </a:lnTo>
                  <a:lnTo>
                    <a:pt x="451" y="2621"/>
                  </a:lnTo>
                  <a:lnTo>
                    <a:pt x="462" y="2618"/>
                  </a:lnTo>
                  <a:lnTo>
                    <a:pt x="473" y="2613"/>
                  </a:lnTo>
                  <a:lnTo>
                    <a:pt x="483" y="2606"/>
                  </a:lnTo>
                  <a:lnTo>
                    <a:pt x="488" y="2600"/>
                  </a:lnTo>
                  <a:lnTo>
                    <a:pt x="440" y="2600"/>
                  </a:lnTo>
                  <a:lnTo>
                    <a:pt x="435" y="2600"/>
                  </a:lnTo>
                  <a:lnTo>
                    <a:pt x="366" y="2588"/>
                  </a:lnTo>
                  <a:lnTo>
                    <a:pt x="298" y="2566"/>
                  </a:lnTo>
                  <a:lnTo>
                    <a:pt x="233" y="2533"/>
                  </a:lnTo>
                  <a:lnTo>
                    <a:pt x="172" y="2486"/>
                  </a:lnTo>
                  <a:lnTo>
                    <a:pt x="118" y="2424"/>
                  </a:lnTo>
                  <a:close/>
                  <a:moveTo>
                    <a:pt x="687" y="1369"/>
                  </a:moveTo>
                  <a:lnTo>
                    <a:pt x="665" y="1369"/>
                  </a:lnTo>
                  <a:lnTo>
                    <a:pt x="676" y="1369"/>
                  </a:lnTo>
                  <a:lnTo>
                    <a:pt x="665" y="1370"/>
                  </a:lnTo>
                  <a:lnTo>
                    <a:pt x="664" y="1384"/>
                  </a:lnTo>
                  <a:lnTo>
                    <a:pt x="664" y="1400"/>
                  </a:lnTo>
                  <a:lnTo>
                    <a:pt x="663" y="1422"/>
                  </a:lnTo>
                  <a:lnTo>
                    <a:pt x="661" y="1468"/>
                  </a:lnTo>
                  <a:lnTo>
                    <a:pt x="658" y="1526"/>
                  </a:lnTo>
                  <a:lnTo>
                    <a:pt x="655" y="1593"/>
                  </a:lnTo>
                  <a:lnTo>
                    <a:pt x="650" y="1668"/>
                  </a:lnTo>
                  <a:lnTo>
                    <a:pt x="644" y="1749"/>
                  </a:lnTo>
                  <a:lnTo>
                    <a:pt x="637" y="1836"/>
                  </a:lnTo>
                  <a:lnTo>
                    <a:pt x="629" y="1925"/>
                  </a:lnTo>
                  <a:lnTo>
                    <a:pt x="619" y="2015"/>
                  </a:lnTo>
                  <a:lnTo>
                    <a:pt x="608" y="2105"/>
                  </a:lnTo>
                  <a:lnTo>
                    <a:pt x="594" y="2203"/>
                  </a:lnTo>
                  <a:lnTo>
                    <a:pt x="578" y="2296"/>
                  </a:lnTo>
                  <a:lnTo>
                    <a:pt x="559" y="2381"/>
                  </a:lnTo>
                  <a:lnTo>
                    <a:pt x="539" y="2456"/>
                  </a:lnTo>
                  <a:lnTo>
                    <a:pt x="528" y="2488"/>
                  </a:lnTo>
                  <a:lnTo>
                    <a:pt x="516" y="2517"/>
                  </a:lnTo>
                  <a:lnTo>
                    <a:pt x="504" y="2543"/>
                  </a:lnTo>
                  <a:lnTo>
                    <a:pt x="491" y="2564"/>
                  </a:lnTo>
                  <a:lnTo>
                    <a:pt x="482" y="2576"/>
                  </a:lnTo>
                  <a:lnTo>
                    <a:pt x="474" y="2585"/>
                  </a:lnTo>
                  <a:lnTo>
                    <a:pt x="456" y="2597"/>
                  </a:lnTo>
                  <a:lnTo>
                    <a:pt x="448" y="2600"/>
                  </a:lnTo>
                  <a:lnTo>
                    <a:pt x="440" y="2600"/>
                  </a:lnTo>
                  <a:lnTo>
                    <a:pt x="488" y="2600"/>
                  </a:lnTo>
                  <a:lnTo>
                    <a:pt x="500" y="2589"/>
                  </a:lnTo>
                  <a:lnTo>
                    <a:pt x="515" y="2567"/>
                  </a:lnTo>
                  <a:lnTo>
                    <a:pt x="530" y="2540"/>
                  </a:lnTo>
                  <a:lnTo>
                    <a:pt x="543" y="2509"/>
                  </a:lnTo>
                  <a:lnTo>
                    <a:pt x="565" y="2446"/>
                  </a:lnTo>
                  <a:lnTo>
                    <a:pt x="584" y="2373"/>
                  </a:lnTo>
                  <a:lnTo>
                    <a:pt x="601" y="2291"/>
                  </a:lnTo>
                  <a:lnTo>
                    <a:pt x="616" y="2203"/>
                  </a:lnTo>
                  <a:lnTo>
                    <a:pt x="632" y="2091"/>
                  </a:lnTo>
                  <a:lnTo>
                    <a:pt x="646" y="1977"/>
                  </a:lnTo>
                  <a:lnTo>
                    <a:pt x="657" y="1863"/>
                  </a:lnTo>
                  <a:lnTo>
                    <a:pt x="666" y="1753"/>
                  </a:lnTo>
                  <a:lnTo>
                    <a:pt x="673" y="1650"/>
                  </a:lnTo>
                  <a:lnTo>
                    <a:pt x="679" y="1559"/>
                  </a:lnTo>
                  <a:lnTo>
                    <a:pt x="683" y="1481"/>
                  </a:lnTo>
                  <a:lnTo>
                    <a:pt x="685" y="1422"/>
                  </a:lnTo>
                  <a:lnTo>
                    <a:pt x="687" y="1383"/>
                  </a:lnTo>
                  <a:lnTo>
                    <a:pt x="687" y="1369"/>
                  </a:lnTo>
                  <a:close/>
                  <a:moveTo>
                    <a:pt x="570" y="0"/>
                  </a:moveTo>
                  <a:lnTo>
                    <a:pt x="553" y="16"/>
                  </a:lnTo>
                  <a:lnTo>
                    <a:pt x="515" y="60"/>
                  </a:lnTo>
                  <a:lnTo>
                    <a:pt x="478" y="114"/>
                  </a:lnTo>
                  <a:lnTo>
                    <a:pt x="442" y="178"/>
                  </a:lnTo>
                  <a:lnTo>
                    <a:pt x="409" y="252"/>
                  </a:lnTo>
                  <a:lnTo>
                    <a:pt x="377" y="334"/>
                  </a:lnTo>
                  <a:lnTo>
                    <a:pt x="346" y="422"/>
                  </a:lnTo>
                  <a:lnTo>
                    <a:pt x="324" y="493"/>
                  </a:lnTo>
                  <a:lnTo>
                    <a:pt x="302" y="567"/>
                  </a:lnTo>
                  <a:lnTo>
                    <a:pt x="282" y="644"/>
                  </a:lnTo>
                  <a:lnTo>
                    <a:pt x="262" y="722"/>
                  </a:lnTo>
                  <a:lnTo>
                    <a:pt x="242" y="803"/>
                  </a:lnTo>
                  <a:lnTo>
                    <a:pt x="224" y="885"/>
                  </a:lnTo>
                  <a:lnTo>
                    <a:pt x="206" y="968"/>
                  </a:lnTo>
                  <a:lnTo>
                    <a:pt x="189" y="1052"/>
                  </a:lnTo>
                  <a:lnTo>
                    <a:pt x="173" y="1135"/>
                  </a:lnTo>
                  <a:lnTo>
                    <a:pt x="157" y="1219"/>
                  </a:lnTo>
                  <a:lnTo>
                    <a:pt x="142" y="1302"/>
                  </a:lnTo>
                  <a:lnTo>
                    <a:pt x="127" y="1384"/>
                  </a:lnTo>
                  <a:lnTo>
                    <a:pt x="109" y="1490"/>
                  </a:lnTo>
                  <a:lnTo>
                    <a:pt x="91" y="1593"/>
                  </a:lnTo>
                  <a:lnTo>
                    <a:pt x="75" y="1691"/>
                  </a:lnTo>
                  <a:lnTo>
                    <a:pt x="60" y="1784"/>
                  </a:lnTo>
                  <a:lnTo>
                    <a:pt x="46" y="1870"/>
                  </a:lnTo>
                  <a:lnTo>
                    <a:pt x="33" y="1948"/>
                  </a:lnTo>
                  <a:lnTo>
                    <a:pt x="21" y="2018"/>
                  </a:lnTo>
                  <a:lnTo>
                    <a:pt x="10" y="2078"/>
                  </a:lnTo>
                  <a:lnTo>
                    <a:pt x="0" y="2127"/>
                  </a:lnTo>
                  <a:lnTo>
                    <a:pt x="0" y="2130"/>
                  </a:lnTo>
                  <a:lnTo>
                    <a:pt x="11" y="2244"/>
                  </a:lnTo>
                  <a:lnTo>
                    <a:pt x="39" y="2332"/>
                  </a:lnTo>
                  <a:lnTo>
                    <a:pt x="72" y="2396"/>
                  </a:lnTo>
                  <a:lnTo>
                    <a:pt x="100" y="2437"/>
                  </a:lnTo>
                  <a:lnTo>
                    <a:pt x="118" y="2424"/>
                  </a:lnTo>
                  <a:lnTo>
                    <a:pt x="91" y="2384"/>
                  </a:lnTo>
                  <a:lnTo>
                    <a:pt x="59" y="2323"/>
                  </a:lnTo>
                  <a:lnTo>
                    <a:pt x="33" y="2239"/>
                  </a:lnTo>
                  <a:lnTo>
                    <a:pt x="22" y="2131"/>
                  </a:lnTo>
                  <a:lnTo>
                    <a:pt x="11" y="2129"/>
                  </a:lnTo>
                  <a:lnTo>
                    <a:pt x="22" y="2129"/>
                  </a:lnTo>
                  <a:lnTo>
                    <a:pt x="30" y="2090"/>
                  </a:lnTo>
                  <a:lnTo>
                    <a:pt x="40" y="2040"/>
                  </a:lnTo>
                  <a:lnTo>
                    <a:pt x="50" y="1983"/>
                  </a:lnTo>
                  <a:lnTo>
                    <a:pt x="60" y="1919"/>
                  </a:lnTo>
                  <a:lnTo>
                    <a:pt x="72" y="1850"/>
                  </a:lnTo>
                  <a:lnTo>
                    <a:pt x="97" y="1695"/>
                  </a:lnTo>
                  <a:lnTo>
                    <a:pt x="111" y="1611"/>
                  </a:lnTo>
                  <a:lnTo>
                    <a:pt x="125" y="1524"/>
                  </a:lnTo>
                  <a:lnTo>
                    <a:pt x="141" y="1433"/>
                  </a:lnTo>
                  <a:lnTo>
                    <a:pt x="157" y="1341"/>
                  </a:lnTo>
                  <a:lnTo>
                    <a:pt x="174" y="1247"/>
                  </a:lnTo>
                  <a:lnTo>
                    <a:pt x="192" y="1152"/>
                  </a:lnTo>
                  <a:lnTo>
                    <a:pt x="211" y="1056"/>
                  </a:lnTo>
                  <a:lnTo>
                    <a:pt x="228" y="973"/>
                  </a:lnTo>
                  <a:lnTo>
                    <a:pt x="246" y="890"/>
                  </a:lnTo>
                  <a:lnTo>
                    <a:pt x="264" y="808"/>
                  </a:lnTo>
                  <a:lnTo>
                    <a:pt x="283" y="728"/>
                  </a:lnTo>
                  <a:lnTo>
                    <a:pt x="303" y="649"/>
                  </a:lnTo>
                  <a:lnTo>
                    <a:pt x="324" y="573"/>
                  </a:lnTo>
                  <a:lnTo>
                    <a:pt x="345" y="500"/>
                  </a:lnTo>
                  <a:lnTo>
                    <a:pt x="367" y="429"/>
                  </a:lnTo>
                  <a:lnTo>
                    <a:pt x="397" y="341"/>
                  </a:lnTo>
                  <a:lnTo>
                    <a:pt x="429" y="261"/>
                  </a:lnTo>
                  <a:lnTo>
                    <a:pt x="462" y="188"/>
                  </a:lnTo>
                  <a:lnTo>
                    <a:pt x="497" y="125"/>
                  </a:lnTo>
                  <a:lnTo>
                    <a:pt x="532" y="73"/>
                  </a:lnTo>
                  <a:lnTo>
                    <a:pt x="552" y="51"/>
                  </a:lnTo>
                  <a:lnTo>
                    <a:pt x="550" y="25"/>
                  </a:lnTo>
                  <a:lnTo>
                    <a:pt x="561" y="24"/>
                  </a:lnTo>
                  <a:lnTo>
                    <a:pt x="572" y="24"/>
                  </a:lnTo>
                  <a:lnTo>
                    <a:pt x="570" y="0"/>
                  </a:lnTo>
                  <a:close/>
                  <a:moveTo>
                    <a:pt x="22" y="2129"/>
                  </a:moveTo>
                  <a:lnTo>
                    <a:pt x="11" y="2129"/>
                  </a:lnTo>
                  <a:lnTo>
                    <a:pt x="22" y="2131"/>
                  </a:lnTo>
                  <a:lnTo>
                    <a:pt x="22" y="2130"/>
                  </a:lnTo>
                  <a:lnTo>
                    <a:pt x="22" y="2129"/>
                  </a:lnTo>
                  <a:close/>
                  <a:moveTo>
                    <a:pt x="22" y="2130"/>
                  </a:moveTo>
                  <a:lnTo>
                    <a:pt x="22" y="2131"/>
                  </a:lnTo>
                  <a:lnTo>
                    <a:pt x="22" y="2130"/>
                  </a:lnTo>
                  <a:close/>
                  <a:moveTo>
                    <a:pt x="22" y="2129"/>
                  </a:moveTo>
                  <a:lnTo>
                    <a:pt x="22" y="2129"/>
                  </a:lnTo>
                  <a:lnTo>
                    <a:pt x="22" y="2130"/>
                  </a:lnTo>
                  <a:lnTo>
                    <a:pt x="22" y="2129"/>
                  </a:lnTo>
                  <a:close/>
                  <a:moveTo>
                    <a:pt x="665" y="1370"/>
                  </a:moveTo>
                  <a:lnTo>
                    <a:pt x="665" y="1370"/>
                  </a:lnTo>
                  <a:close/>
                  <a:moveTo>
                    <a:pt x="665" y="1369"/>
                  </a:moveTo>
                  <a:lnTo>
                    <a:pt x="665" y="1370"/>
                  </a:lnTo>
                  <a:lnTo>
                    <a:pt x="676" y="1369"/>
                  </a:lnTo>
                  <a:lnTo>
                    <a:pt x="665" y="1369"/>
                  </a:lnTo>
                  <a:close/>
                  <a:moveTo>
                    <a:pt x="572" y="24"/>
                  </a:moveTo>
                  <a:lnTo>
                    <a:pt x="561" y="24"/>
                  </a:lnTo>
                  <a:lnTo>
                    <a:pt x="569" y="32"/>
                  </a:lnTo>
                  <a:lnTo>
                    <a:pt x="552" y="51"/>
                  </a:lnTo>
                  <a:lnTo>
                    <a:pt x="665" y="1370"/>
                  </a:lnTo>
                  <a:lnTo>
                    <a:pt x="665" y="1369"/>
                  </a:lnTo>
                  <a:lnTo>
                    <a:pt x="687" y="1369"/>
                  </a:lnTo>
                  <a:lnTo>
                    <a:pt x="572" y="24"/>
                  </a:lnTo>
                  <a:close/>
                  <a:moveTo>
                    <a:pt x="561" y="24"/>
                  </a:moveTo>
                  <a:lnTo>
                    <a:pt x="550" y="25"/>
                  </a:lnTo>
                  <a:lnTo>
                    <a:pt x="552" y="51"/>
                  </a:lnTo>
                  <a:lnTo>
                    <a:pt x="569" y="32"/>
                  </a:lnTo>
                  <a:lnTo>
                    <a:pt x="561" y="24"/>
                  </a:lnTo>
                  <a:close/>
                </a:path>
              </a:pathLst>
            </a:custGeom>
            <a:solidFill>
              <a:srgbClr val="C3AA8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Freeform 17"/>
            <p:cNvSpPr>
              <a:spLocks/>
            </p:cNvSpPr>
            <p:nvPr/>
          </p:nvSpPr>
          <p:spPr bwMode="auto">
            <a:xfrm>
              <a:off x="4406" y="9722"/>
              <a:ext cx="408" cy="40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24"/>
                </a:cxn>
                <a:cxn ang="0">
                  <a:pos x="16" y="62"/>
                </a:cxn>
                <a:cxn ang="0">
                  <a:pos x="3" y="109"/>
                </a:cxn>
                <a:cxn ang="0">
                  <a:pos x="12" y="195"/>
                </a:cxn>
                <a:cxn ang="0">
                  <a:pos x="96" y="245"/>
                </a:cxn>
                <a:cxn ang="0">
                  <a:pos x="198" y="268"/>
                </a:cxn>
                <a:cxn ang="0">
                  <a:pos x="230" y="278"/>
                </a:cxn>
                <a:cxn ang="0">
                  <a:pos x="292" y="309"/>
                </a:cxn>
                <a:cxn ang="0">
                  <a:pos x="330" y="362"/>
                </a:cxn>
                <a:cxn ang="0">
                  <a:pos x="342" y="391"/>
                </a:cxn>
                <a:cxn ang="0">
                  <a:pos x="357" y="404"/>
                </a:cxn>
                <a:cxn ang="0">
                  <a:pos x="385" y="386"/>
                </a:cxn>
                <a:cxn ang="0">
                  <a:pos x="402" y="347"/>
                </a:cxn>
                <a:cxn ang="0">
                  <a:pos x="408" y="295"/>
                </a:cxn>
                <a:cxn ang="0">
                  <a:pos x="407" y="242"/>
                </a:cxn>
                <a:cxn ang="0">
                  <a:pos x="404" y="150"/>
                </a:cxn>
                <a:cxn ang="0">
                  <a:pos x="251" y="74"/>
                </a:cxn>
                <a:cxn ang="0">
                  <a:pos x="178" y="50"/>
                </a:cxn>
                <a:cxn ang="0">
                  <a:pos x="105" y="24"/>
                </a:cxn>
                <a:cxn ang="0">
                  <a:pos x="32" y="0"/>
                </a:cxn>
              </a:cxnLst>
              <a:rect l="0" t="0" r="r" b="b"/>
              <a:pathLst>
                <a:path w="408" h="405">
                  <a:moveTo>
                    <a:pt x="32" y="0"/>
                  </a:moveTo>
                  <a:lnTo>
                    <a:pt x="32" y="24"/>
                  </a:lnTo>
                  <a:lnTo>
                    <a:pt x="16" y="62"/>
                  </a:lnTo>
                  <a:lnTo>
                    <a:pt x="3" y="109"/>
                  </a:lnTo>
                  <a:lnTo>
                    <a:pt x="12" y="195"/>
                  </a:lnTo>
                  <a:lnTo>
                    <a:pt x="96" y="245"/>
                  </a:lnTo>
                  <a:lnTo>
                    <a:pt x="198" y="268"/>
                  </a:lnTo>
                  <a:lnTo>
                    <a:pt x="230" y="278"/>
                  </a:lnTo>
                  <a:lnTo>
                    <a:pt x="292" y="309"/>
                  </a:lnTo>
                  <a:lnTo>
                    <a:pt x="330" y="362"/>
                  </a:lnTo>
                  <a:lnTo>
                    <a:pt x="342" y="391"/>
                  </a:lnTo>
                  <a:lnTo>
                    <a:pt x="357" y="404"/>
                  </a:lnTo>
                  <a:lnTo>
                    <a:pt x="385" y="386"/>
                  </a:lnTo>
                  <a:lnTo>
                    <a:pt x="402" y="347"/>
                  </a:lnTo>
                  <a:lnTo>
                    <a:pt x="408" y="295"/>
                  </a:lnTo>
                  <a:lnTo>
                    <a:pt x="407" y="242"/>
                  </a:lnTo>
                  <a:lnTo>
                    <a:pt x="404" y="150"/>
                  </a:lnTo>
                  <a:lnTo>
                    <a:pt x="251" y="74"/>
                  </a:lnTo>
                  <a:lnTo>
                    <a:pt x="178" y="50"/>
                  </a:lnTo>
                  <a:lnTo>
                    <a:pt x="105" y="24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D9BD9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0" name="Freeform 18"/>
            <p:cNvSpPr>
              <a:spLocks/>
            </p:cNvSpPr>
            <p:nvPr/>
          </p:nvSpPr>
          <p:spPr bwMode="auto">
            <a:xfrm>
              <a:off x="7572" y="9251"/>
              <a:ext cx="672" cy="2482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22" y="2108"/>
                </a:cxn>
                <a:cxn ang="0">
                  <a:pos x="0" y="2302"/>
                </a:cxn>
                <a:cxn ang="0">
                  <a:pos x="13" y="2406"/>
                </a:cxn>
                <a:cxn ang="0">
                  <a:pos x="81" y="2454"/>
                </a:cxn>
                <a:cxn ang="0">
                  <a:pos x="223" y="2481"/>
                </a:cxn>
                <a:cxn ang="0">
                  <a:pos x="294" y="2481"/>
                </a:cxn>
                <a:cxn ang="0">
                  <a:pos x="365" y="2464"/>
                </a:cxn>
                <a:cxn ang="0">
                  <a:pos x="433" y="2430"/>
                </a:cxn>
                <a:cxn ang="0">
                  <a:pos x="498" y="2381"/>
                </a:cxn>
                <a:cxn ang="0">
                  <a:pos x="557" y="2318"/>
                </a:cxn>
                <a:cxn ang="0">
                  <a:pos x="625" y="2222"/>
                </a:cxn>
                <a:cxn ang="0">
                  <a:pos x="657" y="2138"/>
                </a:cxn>
                <a:cxn ang="0">
                  <a:pos x="671" y="2022"/>
                </a:cxn>
                <a:cxn ang="0">
                  <a:pos x="665" y="1982"/>
                </a:cxn>
                <a:cxn ang="0">
                  <a:pos x="660" y="1935"/>
                </a:cxn>
                <a:cxn ang="0">
                  <a:pos x="652" y="1824"/>
                </a:cxn>
                <a:cxn ang="0">
                  <a:pos x="648" y="1761"/>
                </a:cxn>
                <a:cxn ang="0">
                  <a:pos x="644" y="1693"/>
                </a:cxn>
                <a:cxn ang="0">
                  <a:pos x="640" y="1621"/>
                </a:cxn>
                <a:cxn ang="0">
                  <a:pos x="635" y="1545"/>
                </a:cxn>
                <a:cxn ang="0">
                  <a:pos x="630" y="1467"/>
                </a:cxn>
                <a:cxn ang="0">
                  <a:pos x="625" y="1385"/>
                </a:cxn>
                <a:cxn ang="0">
                  <a:pos x="619" y="1302"/>
                </a:cxn>
                <a:cxn ang="0">
                  <a:pos x="612" y="1217"/>
                </a:cxn>
                <a:cxn ang="0">
                  <a:pos x="603" y="1131"/>
                </a:cxn>
                <a:cxn ang="0">
                  <a:pos x="594" y="1044"/>
                </a:cxn>
                <a:cxn ang="0">
                  <a:pos x="583" y="957"/>
                </a:cxn>
                <a:cxn ang="0">
                  <a:pos x="570" y="870"/>
                </a:cxn>
                <a:cxn ang="0">
                  <a:pos x="555" y="784"/>
                </a:cxn>
                <a:cxn ang="0">
                  <a:pos x="539" y="700"/>
                </a:cxn>
                <a:cxn ang="0">
                  <a:pos x="521" y="617"/>
                </a:cxn>
                <a:cxn ang="0">
                  <a:pos x="500" y="537"/>
                </a:cxn>
                <a:cxn ang="0">
                  <a:pos x="477" y="460"/>
                </a:cxn>
                <a:cxn ang="0">
                  <a:pos x="451" y="385"/>
                </a:cxn>
                <a:cxn ang="0">
                  <a:pos x="423" y="315"/>
                </a:cxn>
                <a:cxn ang="0">
                  <a:pos x="391" y="249"/>
                </a:cxn>
                <a:cxn ang="0">
                  <a:pos x="357" y="187"/>
                </a:cxn>
                <a:cxn ang="0">
                  <a:pos x="319" y="131"/>
                </a:cxn>
                <a:cxn ang="0">
                  <a:pos x="278" y="81"/>
                </a:cxn>
                <a:cxn ang="0">
                  <a:pos x="234" y="37"/>
                </a:cxn>
                <a:cxn ang="0">
                  <a:pos x="185" y="0"/>
                </a:cxn>
              </a:cxnLst>
              <a:rect l="0" t="0" r="r" b="b"/>
              <a:pathLst>
                <a:path w="672" h="2482">
                  <a:moveTo>
                    <a:pt x="185" y="0"/>
                  </a:moveTo>
                  <a:lnTo>
                    <a:pt x="22" y="2108"/>
                  </a:lnTo>
                  <a:lnTo>
                    <a:pt x="0" y="2302"/>
                  </a:lnTo>
                  <a:lnTo>
                    <a:pt x="13" y="2406"/>
                  </a:lnTo>
                  <a:lnTo>
                    <a:pt x="81" y="2454"/>
                  </a:lnTo>
                  <a:lnTo>
                    <a:pt x="223" y="2481"/>
                  </a:lnTo>
                  <a:lnTo>
                    <a:pt x="294" y="2481"/>
                  </a:lnTo>
                  <a:lnTo>
                    <a:pt x="365" y="2464"/>
                  </a:lnTo>
                  <a:lnTo>
                    <a:pt x="433" y="2430"/>
                  </a:lnTo>
                  <a:lnTo>
                    <a:pt x="498" y="2381"/>
                  </a:lnTo>
                  <a:lnTo>
                    <a:pt x="557" y="2318"/>
                  </a:lnTo>
                  <a:lnTo>
                    <a:pt x="625" y="2222"/>
                  </a:lnTo>
                  <a:lnTo>
                    <a:pt x="657" y="2138"/>
                  </a:lnTo>
                  <a:lnTo>
                    <a:pt x="671" y="2022"/>
                  </a:lnTo>
                  <a:lnTo>
                    <a:pt x="665" y="1982"/>
                  </a:lnTo>
                  <a:lnTo>
                    <a:pt x="660" y="1935"/>
                  </a:lnTo>
                  <a:lnTo>
                    <a:pt x="652" y="1824"/>
                  </a:lnTo>
                  <a:lnTo>
                    <a:pt x="648" y="1761"/>
                  </a:lnTo>
                  <a:lnTo>
                    <a:pt x="644" y="1693"/>
                  </a:lnTo>
                  <a:lnTo>
                    <a:pt x="640" y="1621"/>
                  </a:lnTo>
                  <a:lnTo>
                    <a:pt x="635" y="1545"/>
                  </a:lnTo>
                  <a:lnTo>
                    <a:pt x="630" y="1467"/>
                  </a:lnTo>
                  <a:lnTo>
                    <a:pt x="625" y="1385"/>
                  </a:lnTo>
                  <a:lnTo>
                    <a:pt x="619" y="1302"/>
                  </a:lnTo>
                  <a:lnTo>
                    <a:pt x="612" y="1217"/>
                  </a:lnTo>
                  <a:lnTo>
                    <a:pt x="603" y="1131"/>
                  </a:lnTo>
                  <a:lnTo>
                    <a:pt x="594" y="1044"/>
                  </a:lnTo>
                  <a:lnTo>
                    <a:pt x="583" y="957"/>
                  </a:lnTo>
                  <a:lnTo>
                    <a:pt x="570" y="870"/>
                  </a:lnTo>
                  <a:lnTo>
                    <a:pt x="555" y="784"/>
                  </a:lnTo>
                  <a:lnTo>
                    <a:pt x="539" y="700"/>
                  </a:lnTo>
                  <a:lnTo>
                    <a:pt x="521" y="617"/>
                  </a:lnTo>
                  <a:lnTo>
                    <a:pt x="500" y="537"/>
                  </a:lnTo>
                  <a:lnTo>
                    <a:pt x="477" y="460"/>
                  </a:lnTo>
                  <a:lnTo>
                    <a:pt x="451" y="385"/>
                  </a:lnTo>
                  <a:lnTo>
                    <a:pt x="423" y="315"/>
                  </a:lnTo>
                  <a:lnTo>
                    <a:pt x="391" y="249"/>
                  </a:lnTo>
                  <a:lnTo>
                    <a:pt x="357" y="187"/>
                  </a:lnTo>
                  <a:lnTo>
                    <a:pt x="319" y="131"/>
                  </a:lnTo>
                  <a:lnTo>
                    <a:pt x="278" y="81"/>
                  </a:lnTo>
                  <a:lnTo>
                    <a:pt x="234" y="37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rgbClr val="F9D7A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1" name="AutoShape 19"/>
            <p:cNvSpPr>
              <a:spLocks/>
            </p:cNvSpPr>
            <p:nvPr/>
          </p:nvSpPr>
          <p:spPr bwMode="auto">
            <a:xfrm>
              <a:off x="7580" y="9232"/>
              <a:ext cx="675" cy="2515"/>
            </a:xfrm>
            <a:custGeom>
              <a:avLst/>
              <a:gdLst/>
              <a:ahLst/>
              <a:cxnLst>
                <a:cxn ang="0">
                  <a:pos x="14" y="2128"/>
                </a:cxn>
                <a:cxn ang="0">
                  <a:pos x="1" y="2144"/>
                </a:cxn>
                <a:cxn ang="0">
                  <a:pos x="0" y="2188"/>
                </a:cxn>
                <a:cxn ang="0">
                  <a:pos x="17" y="2326"/>
                </a:cxn>
                <a:cxn ang="0">
                  <a:pos x="62" y="2422"/>
                </a:cxn>
                <a:cxn ang="0">
                  <a:pos x="123" y="2479"/>
                </a:cxn>
                <a:cxn ang="0">
                  <a:pos x="213" y="2511"/>
                </a:cxn>
                <a:cxn ang="0">
                  <a:pos x="239" y="2514"/>
                </a:cxn>
                <a:cxn ang="0">
                  <a:pos x="362" y="2492"/>
                </a:cxn>
                <a:cxn ang="0">
                  <a:pos x="216" y="2490"/>
                </a:cxn>
                <a:cxn ang="0">
                  <a:pos x="135" y="2461"/>
                </a:cxn>
                <a:cxn ang="0">
                  <a:pos x="67" y="2388"/>
                </a:cxn>
                <a:cxn ang="0">
                  <a:pos x="30" y="2284"/>
                </a:cxn>
                <a:cxn ang="0">
                  <a:pos x="22" y="2200"/>
                </a:cxn>
                <a:cxn ang="0">
                  <a:pos x="23" y="2154"/>
                </a:cxn>
                <a:cxn ang="0">
                  <a:pos x="25" y="2131"/>
                </a:cxn>
                <a:cxn ang="0">
                  <a:pos x="25" y="2128"/>
                </a:cxn>
                <a:cxn ang="0">
                  <a:pos x="25" y="2127"/>
                </a:cxn>
                <a:cxn ang="0">
                  <a:pos x="475" y="2399"/>
                </a:cxn>
                <a:cxn ang="0">
                  <a:pos x="253" y="2492"/>
                </a:cxn>
                <a:cxn ang="0">
                  <a:pos x="446" y="2450"/>
                </a:cxn>
                <a:cxn ang="0">
                  <a:pos x="540" y="2331"/>
                </a:cxn>
                <a:cxn ang="0">
                  <a:pos x="216" y="2490"/>
                </a:cxn>
                <a:cxn ang="0">
                  <a:pos x="216" y="2490"/>
                </a:cxn>
                <a:cxn ang="0">
                  <a:pos x="569" y="2331"/>
                </a:cxn>
                <a:cxn ang="0">
                  <a:pos x="569" y="2331"/>
                </a:cxn>
                <a:cxn ang="0">
                  <a:pos x="552" y="2340"/>
                </a:cxn>
                <a:cxn ang="0">
                  <a:pos x="663" y="2042"/>
                </a:cxn>
                <a:cxn ang="0">
                  <a:pos x="648" y="2103"/>
                </a:cxn>
                <a:cxn ang="0">
                  <a:pos x="608" y="2237"/>
                </a:cxn>
                <a:cxn ang="0">
                  <a:pos x="554" y="2314"/>
                </a:cxn>
                <a:cxn ang="0">
                  <a:pos x="571" y="2328"/>
                </a:cxn>
                <a:cxn ang="0">
                  <a:pos x="627" y="2247"/>
                </a:cxn>
                <a:cxn ang="0">
                  <a:pos x="670" y="2106"/>
                </a:cxn>
                <a:cxn ang="0">
                  <a:pos x="652" y="2042"/>
                </a:cxn>
                <a:cxn ang="0">
                  <a:pos x="3" y="2126"/>
                </a:cxn>
                <a:cxn ang="0">
                  <a:pos x="3" y="2126"/>
                </a:cxn>
                <a:cxn ang="0">
                  <a:pos x="3" y="2126"/>
                </a:cxn>
                <a:cxn ang="0">
                  <a:pos x="171" y="29"/>
                </a:cxn>
                <a:cxn ang="0">
                  <a:pos x="184" y="11"/>
                </a:cxn>
                <a:cxn ang="0">
                  <a:pos x="652" y="2042"/>
                </a:cxn>
                <a:cxn ang="0">
                  <a:pos x="195" y="20"/>
                </a:cxn>
                <a:cxn ang="0">
                  <a:pos x="187" y="41"/>
                </a:cxn>
                <a:cxn ang="0">
                  <a:pos x="326" y="192"/>
                </a:cxn>
                <a:cxn ang="0">
                  <a:pos x="439" y="427"/>
                </a:cxn>
                <a:cxn ang="0">
                  <a:pos x="501" y="637"/>
                </a:cxn>
                <a:cxn ang="0">
                  <a:pos x="547" y="865"/>
                </a:cxn>
                <a:cxn ang="0">
                  <a:pos x="579" y="1100"/>
                </a:cxn>
                <a:cxn ang="0">
                  <a:pos x="601" y="1333"/>
                </a:cxn>
                <a:cxn ang="0">
                  <a:pos x="620" y="1623"/>
                </a:cxn>
                <a:cxn ang="0">
                  <a:pos x="634" y="1868"/>
                </a:cxn>
                <a:cxn ang="0">
                  <a:pos x="652" y="2042"/>
                </a:cxn>
                <a:cxn ang="0">
                  <a:pos x="674" y="2040"/>
                </a:cxn>
                <a:cxn ang="0">
                  <a:pos x="653" y="1822"/>
                </a:cxn>
                <a:cxn ang="0">
                  <a:pos x="638" y="1553"/>
                </a:cxn>
                <a:cxn ang="0">
                  <a:pos x="623" y="1332"/>
                </a:cxn>
                <a:cxn ang="0">
                  <a:pos x="601" y="1098"/>
                </a:cxn>
                <a:cxn ang="0">
                  <a:pos x="568" y="862"/>
                </a:cxn>
                <a:cxn ang="0">
                  <a:pos x="519" y="617"/>
                </a:cxn>
                <a:cxn ang="0">
                  <a:pos x="440" y="367"/>
                </a:cxn>
                <a:cxn ang="0">
                  <a:pos x="331" y="159"/>
                </a:cxn>
                <a:cxn ang="0">
                  <a:pos x="195" y="20"/>
                </a:cxn>
                <a:cxn ang="0">
                  <a:pos x="187" y="41"/>
                </a:cxn>
              </a:cxnLst>
              <a:rect l="0" t="0" r="r" b="b"/>
              <a:pathLst>
                <a:path w="675" h="2515">
                  <a:moveTo>
                    <a:pt x="25" y="2126"/>
                  </a:moveTo>
                  <a:lnTo>
                    <a:pt x="3" y="2126"/>
                  </a:lnTo>
                  <a:lnTo>
                    <a:pt x="14" y="2128"/>
                  </a:lnTo>
                  <a:lnTo>
                    <a:pt x="3" y="2128"/>
                  </a:lnTo>
                  <a:lnTo>
                    <a:pt x="2" y="2131"/>
                  </a:lnTo>
                  <a:lnTo>
                    <a:pt x="1" y="2144"/>
                  </a:lnTo>
                  <a:lnTo>
                    <a:pt x="0" y="2161"/>
                  </a:lnTo>
                  <a:lnTo>
                    <a:pt x="0" y="2164"/>
                  </a:lnTo>
                  <a:lnTo>
                    <a:pt x="0" y="2188"/>
                  </a:lnTo>
                  <a:lnTo>
                    <a:pt x="1" y="2229"/>
                  </a:lnTo>
                  <a:lnTo>
                    <a:pt x="6" y="2276"/>
                  </a:lnTo>
                  <a:lnTo>
                    <a:pt x="17" y="2326"/>
                  </a:lnTo>
                  <a:lnTo>
                    <a:pt x="35" y="2375"/>
                  </a:lnTo>
                  <a:lnTo>
                    <a:pt x="47" y="2399"/>
                  </a:lnTo>
                  <a:lnTo>
                    <a:pt x="62" y="2422"/>
                  </a:lnTo>
                  <a:lnTo>
                    <a:pt x="80" y="2443"/>
                  </a:lnTo>
                  <a:lnTo>
                    <a:pt x="100" y="2462"/>
                  </a:lnTo>
                  <a:lnTo>
                    <a:pt x="123" y="2479"/>
                  </a:lnTo>
                  <a:lnTo>
                    <a:pt x="150" y="2493"/>
                  </a:lnTo>
                  <a:lnTo>
                    <a:pt x="180" y="2504"/>
                  </a:lnTo>
                  <a:lnTo>
                    <a:pt x="213" y="2511"/>
                  </a:lnTo>
                  <a:lnTo>
                    <a:pt x="226" y="2513"/>
                  </a:lnTo>
                  <a:lnTo>
                    <a:pt x="239" y="2514"/>
                  </a:lnTo>
                  <a:lnTo>
                    <a:pt x="253" y="2514"/>
                  </a:lnTo>
                  <a:lnTo>
                    <a:pt x="319" y="2507"/>
                  </a:lnTo>
                  <a:lnTo>
                    <a:pt x="362" y="2492"/>
                  </a:lnTo>
                  <a:lnTo>
                    <a:pt x="240" y="2492"/>
                  </a:lnTo>
                  <a:lnTo>
                    <a:pt x="228" y="2491"/>
                  </a:lnTo>
                  <a:lnTo>
                    <a:pt x="216" y="2490"/>
                  </a:lnTo>
                  <a:lnTo>
                    <a:pt x="186" y="2483"/>
                  </a:lnTo>
                  <a:lnTo>
                    <a:pt x="159" y="2473"/>
                  </a:lnTo>
                  <a:lnTo>
                    <a:pt x="135" y="2461"/>
                  </a:lnTo>
                  <a:lnTo>
                    <a:pt x="114" y="2445"/>
                  </a:lnTo>
                  <a:lnTo>
                    <a:pt x="88" y="2419"/>
                  </a:lnTo>
                  <a:lnTo>
                    <a:pt x="67" y="2388"/>
                  </a:lnTo>
                  <a:lnTo>
                    <a:pt x="50" y="2355"/>
                  </a:lnTo>
                  <a:lnTo>
                    <a:pt x="38" y="2320"/>
                  </a:lnTo>
                  <a:lnTo>
                    <a:pt x="30" y="2284"/>
                  </a:lnTo>
                  <a:lnTo>
                    <a:pt x="25" y="2250"/>
                  </a:lnTo>
                  <a:lnTo>
                    <a:pt x="22" y="2217"/>
                  </a:lnTo>
                  <a:lnTo>
                    <a:pt x="22" y="2200"/>
                  </a:lnTo>
                  <a:lnTo>
                    <a:pt x="22" y="2175"/>
                  </a:lnTo>
                  <a:lnTo>
                    <a:pt x="22" y="2164"/>
                  </a:lnTo>
                  <a:lnTo>
                    <a:pt x="23" y="2154"/>
                  </a:lnTo>
                  <a:lnTo>
                    <a:pt x="23" y="2145"/>
                  </a:lnTo>
                  <a:lnTo>
                    <a:pt x="24" y="2140"/>
                  </a:lnTo>
                  <a:lnTo>
                    <a:pt x="25" y="2131"/>
                  </a:lnTo>
                  <a:lnTo>
                    <a:pt x="25" y="2129"/>
                  </a:lnTo>
                  <a:lnTo>
                    <a:pt x="25" y="2128"/>
                  </a:lnTo>
                  <a:lnTo>
                    <a:pt x="14" y="2128"/>
                  </a:lnTo>
                  <a:lnTo>
                    <a:pt x="3" y="2127"/>
                  </a:lnTo>
                  <a:lnTo>
                    <a:pt x="25" y="2127"/>
                  </a:lnTo>
                  <a:lnTo>
                    <a:pt x="25" y="2126"/>
                  </a:lnTo>
                  <a:close/>
                  <a:moveTo>
                    <a:pt x="540" y="2331"/>
                  </a:moveTo>
                  <a:lnTo>
                    <a:pt x="475" y="2399"/>
                  </a:lnTo>
                  <a:lnTo>
                    <a:pt x="404" y="2450"/>
                  </a:lnTo>
                  <a:lnTo>
                    <a:pt x="329" y="2481"/>
                  </a:lnTo>
                  <a:lnTo>
                    <a:pt x="253" y="2492"/>
                  </a:lnTo>
                  <a:lnTo>
                    <a:pt x="362" y="2492"/>
                  </a:lnTo>
                  <a:lnTo>
                    <a:pt x="383" y="2485"/>
                  </a:lnTo>
                  <a:lnTo>
                    <a:pt x="446" y="2450"/>
                  </a:lnTo>
                  <a:lnTo>
                    <a:pt x="504" y="2403"/>
                  </a:lnTo>
                  <a:lnTo>
                    <a:pt x="557" y="2345"/>
                  </a:lnTo>
                  <a:lnTo>
                    <a:pt x="540" y="2331"/>
                  </a:lnTo>
                  <a:close/>
                  <a:moveTo>
                    <a:pt x="216" y="2490"/>
                  </a:moveTo>
                  <a:lnTo>
                    <a:pt x="216" y="2490"/>
                  </a:lnTo>
                  <a:close/>
                  <a:moveTo>
                    <a:pt x="216" y="2490"/>
                  </a:moveTo>
                  <a:lnTo>
                    <a:pt x="216" y="2490"/>
                  </a:lnTo>
                  <a:close/>
                  <a:moveTo>
                    <a:pt x="569" y="2331"/>
                  </a:moveTo>
                  <a:lnTo>
                    <a:pt x="540" y="2331"/>
                  </a:lnTo>
                  <a:lnTo>
                    <a:pt x="557" y="2345"/>
                  </a:lnTo>
                  <a:lnTo>
                    <a:pt x="569" y="2331"/>
                  </a:lnTo>
                  <a:close/>
                  <a:moveTo>
                    <a:pt x="540" y="2331"/>
                  </a:moveTo>
                  <a:lnTo>
                    <a:pt x="540" y="2331"/>
                  </a:lnTo>
                  <a:lnTo>
                    <a:pt x="552" y="2340"/>
                  </a:lnTo>
                  <a:lnTo>
                    <a:pt x="540" y="2331"/>
                  </a:lnTo>
                  <a:close/>
                  <a:moveTo>
                    <a:pt x="674" y="2042"/>
                  </a:moveTo>
                  <a:lnTo>
                    <a:pt x="663" y="2042"/>
                  </a:lnTo>
                  <a:lnTo>
                    <a:pt x="652" y="2044"/>
                  </a:lnTo>
                  <a:lnTo>
                    <a:pt x="648" y="2103"/>
                  </a:lnTo>
                  <a:lnTo>
                    <a:pt x="639" y="2155"/>
                  </a:lnTo>
                  <a:lnTo>
                    <a:pt x="625" y="2200"/>
                  </a:lnTo>
                  <a:lnTo>
                    <a:pt x="608" y="2237"/>
                  </a:lnTo>
                  <a:lnTo>
                    <a:pt x="589" y="2268"/>
                  </a:lnTo>
                  <a:lnTo>
                    <a:pt x="571" y="2293"/>
                  </a:lnTo>
                  <a:lnTo>
                    <a:pt x="554" y="2314"/>
                  </a:lnTo>
                  <a:lnTo>
                    <a:pt x="540" y="2331"/>
                  </a:lnTo>
                  <a:lnTo>
                    <a:pt x="569" y="2331"/>
                  </a:lnTo>
                  <a:lnTo>
                    <a:pt x="571" y="2328"/>
                  </a:lnTo>
                  <a:lnTo>
                    <a:pt x="588" y="2307"/>
                  </a:lnTo>
                  <a:lnTo>
                    <a:pt x="608" y="2280"/>
                  </a:lnTo>
                  <a:lnTo>
                    <a:pt x="627" y="2247"/>
                  </a:lnTo>
                  <a:lnTo>
                    <a:pt x="645" y="2208"/>
                  </a:lnTo>
                  <a:lnTo>
                    <a:pt x="660" y="2161"/>
                  </a:lnTo>
                  <a:lnTo>
                    <a:pt x="670" y="2106"/>
                  </a:lnTo>
                  <a:lnTo>
                    <a:pt x="674" y="2044"/>
                  </a:lnTo>
                  <a:lnTo>
                    <a:pt x="652" y="2044"/>
                  </a:lnTo>
                  <a:lnTo>
                    <a:pt x="652" y="2042"/>
                  </a:lnTo>
                  <a:lnTo>
                    <a:pt x="674" y="2042"/>
                  </a:lnTo>
                  <a:close/>
                  <a:moveTo>
                    <a:pt x="3" y="2126"/>
                  </a:moveTo>
                  <a:lnTo>
                    <a:pt x="3" y="2127"/>
                  </a:lnTo>
                  <a:lnTo>
                    <a:pt x="14" y="2128"/>
                  </a:lnTo>
                  <a:lnTo>
                    <a:pt x="3" y="2126"/>
                  </a:lnTo>
                  <a:close/>
                  <a:moveTo>
                    <a:pt x="168" y="0"/>
                  </a:moveTo>
                  <a:lnTo>
                    <a:pt x="3" y="2127"/>
                  </a:lnTo>
                  <a:lnTo>
                    <a:pt x="3" y="2126"/>
                  </a:lnTo>
                  <a:lnTo>
                    <a:pt x="25" y="2126"/>
                  </a:lnTo>
                  <a:lnTo>
                    <a:pt x="187" y="41"/>
                  </a:lnTo>
                  <a:lnTo>
                    <a:pt x="171" y="29"/>
                  </a:lnTo>
                  <a:lnTo>
                    <a:pt x="177" y="20"/>
                  </a:lnTo>
                  <a:lnTo>
                    <a:pt x="195" y="20"/>
                  </a:lnTo>
                  <a:lnTo>
                    <a:pt x="184" y="11"/>
                  </a:lnTo>
                  <a:lnTo>
                    <a:pt x="168" y="0"/>
                  </a:lnTo>
                  <a:close/>
                  <a:moveTo>
                    <a:pt x="663" y="2042"/>
                  </a:moveTo>
                  <a:lnTo>
                    <a:pt x="652" y="2042"/>
                  </a:lnTo>
                  <a:lnTo>
                    <a:pt x="652" y="2044"/>
                  </a:lnTo>
                  <a:lnTo>
                    <a:pt x="663" y="2042"/>
                  </a:lnTo>
                  <a:close/>
                  <a:moveTo>
                    <a:pt x="195" y="20"/>
                  </a:moveTo>
                  <a:lnTo>
                    <a:pt x="177" y="20"/>
                  </a:lnTo>
                  <a:lnTo>
                    <a:pt x="188" y="21"/>
                  </a:lnTo>
                  <a:lnTo>
                    <a:pt x="187" y="41"/>
                  </a:lnTo>
                  <a:lnTo>
                    <a:pt x="228" y="74"/>
                  </a:lnTo>
                  <a:lnTo>
                    <a:pt x="279" y="128"/>
                  </a:lnTo>
                  <a:lnTo>
                    <a:pt x="326" y="192"/>
                  </a:lnTo>
                  <a:lnTo>
                    <a:pt x="368" y="263"/>
                  </a:lnTo>
                  <a:lnTo>
                    <a:pt x="406" y="342"/>
                  </a:lnTo>
                  <a:lnTo>
                    <a:pt x="439" y="427"/>
                  </a:lnTo>
                  <a:lnTo>
                    <a:pt x="462" y="495"/>
                  </a:lnTo>
                  <a:lnTo>
                    <a:pt x="483" y="565"/>
                  </a:lnTo>
                  <a:lnTo>
                    <a:pt x="501" y="637"/>
                  </a:lnTo>
                  <a:lnTo>
                    <a:pt x="518" y="712"/>
                  </a:lnTo>
                  <a:lnTo>
                    <a:pt x="533" y="788"/>
                  </a:lnTo>
                  <a:lnTo>
                    <a:pt x="547" y="865"/>
                  </a:lnTo>
                  <a:lnTo>
                    <a:pt x="559" y="943"/>
                  </a:lnTo>
                  <a:lnTo>
                    <a:pt x="569" y="1022"/>
                  </a:lnTo>
                  <a:lnTo>
                    <a:pt x="579" y="1100"/>
                  </a:lnTo>
                  <a:lnTo>
                    <a:pt x="587" y="1179"/>
                  </a:lnTo>
                  <a:lnTo>
                    <a:pt x="594" y="1257"/>
                  </a:lnTo>
                  <a:lnTo>
                    <a:pt x="601" y="1333"/>
                  </a:lnTo>
                  <a:lnTo>
                    <a:pt x="608" y="1434"/>
                  </a:lnTo>
                  <a:lnTo>
                    <a:pt x="614" y="1530"/>
                  </a:lnTo>
                  <a:lnTo>
                    <a:pt x="620" y="1623"/>
                  </a:lnTo>
                  <a:lnTo>
                    <a:pt x="625" y="1711"/>
                  </a:lnTo>
                  <a:lnTo>
                    <a:pt x="629" y="1793"/>
                  </a:lnTo>
                  <a:lnTo>
                    <a:pt x="634" y="1868"/>
                  </a:lnTo>
                  <a:lnTo>
                    <a:pt x="639" y="1935"/>
                  </a:lnTo>
                  <a:lnTo>
                    <a:pt x="645" y="1994"/>
                  </a:lnTo>
                  <a:lnTo>
                    <a:pt x="652" y="2042"/>
                  </a:lnTo>
                  <a:lnTo>
                    <a:pt x="674" y="2042"/>
                  </a:lnTo>
                  <a:lnTo>
                    <a:pt x="674" y="2040"/>
                  </a:lnTo>
                  <a:lnTo>
                    <a:pt x="666" y="1980"/>
                  </a:lnTo>
                  <a:lnTo>
                    <a:pt x="659" y="1907"/>
                  </a:lnTo>
                  <a:lnTo>
                    <a:pt x="653" y="1822"/>
                  </a:lnTo>
                  <a:lnTo>
                    <a:pt x="648" y="1726"/>
                  </a:lnTo>
                  <a:lnTo>
                    <a:pt x="642" y="1622"/>
                  </a:lnTo>
                  <a:lnTo>
                    <a:pt x="638" y="1553"/>
                  </a:lnTo>
                  <a:lnTo>
                    <a:pt x="633" y="1481"/>
                  </a:lnTo>
                  <a:lnTo>
                    <a:pt x="628" y="1407"/>
                  </a:lnTo>
                  <a:lnTo>
                    <a:pt x="623" y="1332"/>
                  </a:lnTo>
                  <a:lnTo>
                    <a:pt x="616" y="1255"/>
                  </a:lnTo>
                  <a:lnTo>
                    <a:pt x="609" y="1177"/>
                  </a:lnTo>
                  <a:lnTo>
                    <a:pt x="601" y="1098"/>
                  </a:lnTo>
                  <a:lnTo>
                    <a:pt x="591" y="1019"/>
                  </a:lnTo>
                  <a:lnTo>
                    <a:pt x="581" y="940"/>
                  </a:lnTo>
                  <a:lnTo>
                    <a:pt x="568" y="862"/>
                  </a:lnTo>
                  <a:lnTo>
                    <a:pt x="555" y="784"/>
                  </a:lnTo>
                  <a:lnTo>
                    <a:pt x="540" y="707"/>
                  </a:lnTo>
                  <a:lnTo>
                    <a:pt x="519" y="617"/>
                  </a:lnTo>
                  <a:lnTo>
                    <a:pt x="496" y="530"/>
                  </a:lnTo>
                  <a:lnTo>
                    <a:pt x="470" y="447"/>
                  </a:lnTo>
                  <a:lnTo>
                    <a:pt x="440" y="367"/>
                  </a:lnTo>
                  <a:lnTo>
                    <a:pt x="407" y="292"/>
                  </a:lnTo>
                  <a:lnTo>
                    <a:pt x="371" y="223"/>
                  </a:lnTo>
                  <a:lnTo>
                    <a:pt x="331" y="159"/>
                  </a:lnTo>
                  <a:lnTo>
                    <a:pt x="286" y="102"/>
                  </a:lnTo>
                  <a:lnTo>
                    <a:pt x="237" y="53"/>
                  </a:lnTo>
                  <a:lnTo>
                    <a:pt x="195" y="20"/>
                  </a:lnTo>
                  <a:close/>
                  <a:moveTo>
                    <a:pt x="177" y="20"/>
                  </a:moveTo>
                  <a:lnTo>
                    <a:pt x="171" y="29"/>
                  </a:lnTo>
                  <a:lnTo>
                    <a:pt x="187" y="41"/>
                  </a:lnTo>
                  <a:lnTo>
                    <a:pt x="188" y="21"/>
                  </a:lnTo>
                  <a:lnTo>
                    <a:pt x="177" y="20"/>
                  </a:lnTo>
                  <a:close/>
                </a:path>
              </a:pathLst>
            </a:custGeom>
            <a:solidFill>
              <a:srgbClr val="C3AA8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2" name="Freeform 20"/>
            <p:cNvSpPr>
              <a:spLocks/>
            </p:cNvSpPr>
            <p:nvPr/>
          </p:nvSpPr>
          <p:spPr bwMode="auto">
            <a:xfrm>
              <a:off x="7698" y="9822"/>
              <a:ext cx="402" cy="373"/>
            </a:xfrm>
            <a:custGeom>
              <a:avLst/>
              <a:gdLst/>
              <a:ahLst/>
              <a:cxnLst>
                <a:cxn ang="0">
                  <a:pos x="364" y="0"/>
                </a:cxn>
                <a:cxn ang="0">
                  <a:pos x="299" y="78"/>
                </a:cxn>
                <a:cxn ang="0">
                  <a:pos x="234" y="102"/>
                </a:cxn>
                <a:cxn ang="0">
                  <a:pos x="156" y="119"/>
                </a:cxn>
                <a:cxn ang="0">
                  <a:pos x="81" y="139"/>
                </a:cxn>
                <a:cxn ang="0">
                  <a:pos x="28" y="170"/>
                </a:cxn>
                <a:cxn ang="0">
                  <a:pos x="10" y="209"/>
                </a:cxn>
                <a:cxn ang="0">
                  <a:pos x="1" y="268"/>
                </a:cxn>
                <a:cxn ang="0">
                  <a:pos x="0" y="329"/>
                </a:cxn>
                <a:cxn ang="0">
                  <a:pos x="6" y="373"/>
                </a:cxn>
                <a:cxn ang="0">
                  <a:pos x="72" y="332"/>
                </a:cxn>
                <a:cxn ang="0">
                  <a:pos x="143" y="302"/>
                </a:cxn>
                <a:cxn ang="0">
                  <a:pos x="215" y="277"/>
                </a:cxn>
                <a:cxn ang="0">
                  <a:pos x="285" y="250"/>
                </a:cxn>
                <a:cxn ang="0">
                  <a:pos x="351" y="213"/>
                </a:cxn>
                <a:cxn ang="0">
                  <a:pos x="400" y="159"/>
                </a:cxn>
                <a:cxn ang="0">
                  <a:pos x="402" y="107"/>
                </a:cxn>
                <a:cxn ang="0">
                  <a:pos x="381" y="54"/>
                </a:cxn>
                <a:cxn ang="0">
                  <a:pos x="364" y="0"/>
                </a:cxn>
              </a:cxnLst>
              <a:rect l="0" t="0" r="r" b="b"/>
              <a:pathLst>
                <a:path w="402" h="373">
                  <a:moveTo>
                    <a:pt x="364" y="0"/>
                  </a:moveTo>
                  <a:lnTo>
                    <a:pt x="299" y="78"/>
                  </a:lnTo>
                  <a:lnTo>
                    <a:pt x="234" y="102"/>
                  </a:lnTo>
                  <a:lnTo>
                    <a:pt x="156" y="119"/>
                  </a:lnTo>
                  <a:lnTo>
                    <a:pt x="81" y="139"/>
                  </a:lnTo>
                  <a:lnTo>
                    <a:pt x="28" y="170"/>
                  </a:lnTo>
                  <a:lnTo>
                    <a:pt x="10" y="209"/>
                  </a:lnTo>
                  <a:lnTo>
                    <a:pt x="1" y="268"/>
                  </a:lnTo>
                  <a:lnTo>
                    <a:pt x="0" y="329"/>
                  </a:lnTo>
                  <a:lnTo>
                    <a:pt x="6" y="373"/>
                  </a:lnTo>
                  <a:lnTo>
                    <a:pt x="72" y="332"/>
                  </a:lnTo>
                  <a:lnTo>
                    <a:pt x="143" y="302"/>
                  </a:lnTo>
                  <a:lnTo>
                    <a:pt x="215" y="277"/>
                  </a:lnTo>
                  <a:lnTo>
                    <a:pt x="285" y="250"/>
                  </a:lnTo>
                  <a:lnTo>
                    <a:pt x="351" y="213"/>
                  </a:lnTo>
                  <a:lnTo>
                    <a:pt x="400" y="159"/>
                  </a:lnTo>
                  <a:lnTo>
                    <a:pt x="402" y="107"/>
                  </a:lnTo>
                  <a:lnTo>
                    <a:pt x="381" y="54"/>
                  </a:lnTo>
                  <a:lnTo>
                    <a:pt x="364" y="0"/>
                  </a:lnTo>
                  <a:close/>
                </a:path>
              </a:pathLst>
            </a:custGeom>
            <a:solidFill>
              <a:srgbClr val="D9BD9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3" name="Freeform 21"/>
            <p:cNvSpPr>
              <a:spLocks/>
            </p:cNvSpPr>
            <p:nvPr/>
          </p:nvSpPr>
          <p:spPr bwMode="auto">
            <a:xfrm>
              <a:off x="4770" y="6150"/>
              <a:ext cx="2872" cy="412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4122"/>
                </a:cxn>
                <a:cxn ang="0">
                  <a:pos x="2869" y="4125"/>
                </a:cxn>
                <a:cxn ang="0">
                  <a:pos x="2871" y="3"/>
                </a:cxn>
                <a:cxn ang="0">
                  <a:pos x="2" y="0"/>
                </a:cxn>
              </a:cxnLst>
              <a:rect l="0" t="0" r="r" b="b"/>
              <a:pathLst>
                <a:path w="2872" h="4125">
                  <a:moveTo>
                    <a:pt x="2" y="0"/>
                  </a:moveTo>
                  <a:lnTo>
                    <a:pt x="0" y="4122"/>
                  </a:lnTo>
                  <a:lnTo>
                    <a:pt x="2869" y="4125"/>
                  </a:lnTo>
                  <a:lnTo>
                    <a:pt x="2871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4" name="Rectangle 22"/>
            <p:cNvSpPr>
              <a:spLocks noChangeArrowheads="1"/>
            </p:cNvSpPr>
            <p:nvPr/>
          </p:nvSpPr>
          <p:spPr bwMode="auto">
            <a:xfrm>
              <a:off x="4773" y="6067"/>
              <a:ext cx="2866" cy="4223"/>
            </a:xfrm>
            <a:prstGeom prst="rect">
              <a:avLst/>
            </a:prstGeom>
            <a:solidFill>
              <a:srgbClr val="FAFAE7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5" name="AutoShape 23"/>
            <p:cNvSpPr>
              <a:spLocks/>
            </p:cNvSpPr>
            <p:nvPr/>
          </p:nvSpPr>
          <p:spPr bwMode="auto">
            <a:xfrm>
              <a:off x="4767" y="10287"/>
              <a:ext cx="2877" cy="6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2876" y="6"/>
                </a:cxn>
                <a:cxn ang="0">
                  <a:pos x="0" y="0"/>
                </a:cxn>
                <a:cxn ang="0">
                  <a:pos x="2865" y="0"/>
                </a:cxn>
              </a:cxnLst>
              <a:rect l="0" t="0" r="r" b="b"/>
              <a:pathLst>
                <a:path w="2877" h="6">
                  <a:moveTo>
                    <a:pt x="0" y="6"/>
                  </a:moveTo>
                  <a:lnTo>
                    <a:pt x="2876" y="6"/>
                  </a:lnTo>
                  <a:moveTo>
                    <a:pt x="0" y="0"/>
                  </a:moveTo>
                  <a:lnTo>
                    <a:pt x="2865" y="0"/>
                  </a:lnTo>
                </a:path>
              </a:pathLst>
            </a:custGeom>
            <a:noFill/>
            <a:ln w="3810">
              <a:solidFill>
                <a:srgbClr val="231F2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Line 24"/>
            <p:cNvSpPr>
              <a:spLocks noChangeShapeType="1"/>
            </p:cNvSpPr>
            <p:nvPr/>
          </p:nvSpPr>
          <p:spPr bwMode="auto">
            <a:xfrm>
              <a:off x="4773" y="6074"/>
              <a:ext cx="0" cy="4210"/>
            </a:xfrm>
            <a:prstGeom prst="line">
              <a:avLst/>
            </a:prstGeom>
            <a:noFill/>
            <a:ln w="7023">
              <a:solidFill>
                <a:srgbClr val="231F2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Line 25"/>
            <p:cNvSpPr>
              <a:spLocks noChangeShapeType="1"/>
            </p:cNvSpPr>
            <p:nvPr/>
          </p:nvSpPr>
          <p:spPr bwMode="auto">
            <a:xfrm>
              <a:off x="4768" y="6068"/>
              <a:ext cx="2876" cy="0"/>
            </a:xfrm>
            <a:prstGeom prst="line">
              <a:avLst/>
            </a:prstGeom>
            <a:noFill/>
            <a:ln w="7620">
              <a:solidFill>
                <a:srgbClr val="231F2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Rectangle 26"/>
            <p:cNvSpPr>
              <a:spLocks noChangeArrowheads="1"/>
            </p:cNvSpPr>
            <p:nvPr/>
          </p:nvSpPr>
          <p:spPr bwMode="auto">
            <a:xfrm>
              <a:off x="7632" y="10284"/>
              <a:ext cx="6" cy="6"/>
            </a:xfrm>
            <a:prstGeom prst="rect">
              <a:avLst/>
            </a:prstGeom>
            <a:solidFill>
              <a:srgbClr val="231F2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Line 27"/>
            <p:cNvSpPr>
              <a:spLocks noChangeShapeType="1"/>
            </p:cNvSpPr>
            <p:nvPr/>
          </p:nvSpPr>
          <p:spPr bwMode="auto">
            <a:xfrm>
              <a:off x="7638" y="6074"/>
              <a:ext cx="0" cy="4210"/>
            </a:xfrm>
            <a:prstGeom prst="line">
              <a:avLst/>
            </a:prstGeom>
            <a:noFill/>
            <a:ln w="6998">
              <a:solidFill>
                <a:srgbClr val="231F2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50" name="Rectangle 28"/>
            <p:cNvSpPr>
              <a:spLocks noChangeArrowheads="1"/>
            </p:cNvSpPr>
            <p:nvPr/>
          </p:nvSpPr>
          <p:spPr bwMode="auto">
            <a:xfrm>
              <a:off x="7638" y="10284"/>
              <a:ext cx="6" cy="6"/>
            </a:xfrm>
            <a:prstGeom prst="rect">
              <a:avLst/>
            </a:prstGeom>
            <a:solidFill>
              <a:srgbClr val="231F2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51" name="Picture 29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5936" y="8348"/>
              <a:ext cx="359" cy="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2" name="Picture 30"/>
            <p:cNvPicPr>
              <a:picLocks noChangeAspect="1" noChangeArrowheads="1"/>
            </p:cNvPicPr>
            <p:nvPr/>
          </p:nvPicPr>
          <p:blipFill>
            <a:blip r:embed="rId27" cstate="print"/>
            <a:srcRect/>
            <a:stretch>
              <a:fillRect/>
            </a:stretch>
          </p:blipFill>
          <p:spPr bwMode="auto">
            <a:xfrm>
              <a:off x="5574" y="9426"/>
              <a:ext cx="1333" cy="4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3" name="Picture 31"/>
            <p:cNvPicPr>
              <a:picLocks noChangeAspect="1" noChangeArrowheads="1"/>
            </p:cNvPicPr>
            <p:nvPr/>
          </p:nvPicPr>
          <p:blipFill>
            <a:blip r:embed="rId28" cstate="print"/>
            <a:srcRect/>
            <a:stretch>
              <a:fillRect/>
            </a:stretch>
          </p:blipFill>
          <p:spPr bwMode="auto">
            <a:xfrm>
              <a:off x="5335" y="8270"/>
              <a:ext cx="217" cy="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4" name="Picture 32"/>
            <p:cNvPicPr>
              <a:picLocks noChangeAspect="1" noChangeArrowheads="1"/>
            </p:cNvPicPr>
            <p:nvPr/>
          </p:nvPicPr>
          <p:blipFill>
            <a:blip r:embed="rId29" cstate="print"/>
            <a:srcRect/>
            <a:stretch>
              <a:fillRect/>
            </a:stretch>
          </p:blipFill>
          <p:spPr bwMode="auto">
            <a:xfrm>
              <a:off x="5196" y="8934"/>
              <a:ext cx="202" cy="3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5" name="Picture 33"/>
            <p:cNvPicPr>
              <a:picLocks noChangeAspect="1" noChangeArrowheads="1"/>
            </p:cNvPicPr>
            <p:nvPr/>
          </p:nvPicPr>
          <p:blipFill>
            <a:blip r:embed="rId30" cstate="print"/>
            <a:srcRect/>
            <a:stretch>
              <a:fillRect/>
            </a:stretch>
          </p:blipFill>
          <p:spPr bwMode="auto">
            <a:xfrm>
              <a:off x="6927" y="8302"/>
              <a:ext cx="171" cy="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6" name="Picture 34"/>
            <p:cNvPicPr>
              <a:picLocks noChangeAspect="1" noChangeArrowheads="1"/>
            </p:cNvPicPr>
            <p:nvPr/>
          </p:nvPicPr>
          <p:blipFill>
            <a:blip r:embed="rId31" cstate="print"/>
            <a:srcRect/>
            <a:stretch>
              <a:fillRect/>
            </a:stretch>
          </p:blipFill>
          <p:spPr bwMode="auto">
            <a:xfrm>
              <a:off x="6889" y="8892"/>
              <a:ext cx="188" cy="4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" name="Picture 35"/>
            <p:cNvPicPr>
              <a:picLocks noChangeAspect="1" noChangeArrowheads="1"/>
            </p:cNvPicPr>
            <p:nvPr/>
          </p:nvPicPr>
          <p:blipFill>
            <a:blip r:embed="rId32" cstate="print"/>
            <a:srcRect/>
            <a:stretch>
              <a:fillRect/>
            </a:stretch>
          </p:blipFill>
          <p:spPr bwMode="auto">
            <a:xfrm>
              <a:off x="4773" y="6067"/>
              <a:ext cx="2866" cy="1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" name="Picture 36"/>
            <p:cNvPicPr>
              <a:picLocks noChangeAspect="1" noChangeArrowheads="1"/>
            </p:cNvPicPr>
            <p:nvPr/>
          </p:nvPicPr>
          <p:blipFill>
            <a:blip r:embed="rId33" cstate="print"/>
            <a:srcRect/>
            <a:stretch>
              <a:fillRect/>
            </a:stretch>
          </p:blipFill>
          <p:spPr bwMode="auto">
            <a:xfrm>
              <a:off x="5216" y="7487"/>
              <a:ext cx="837" cy="4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" name="Picture 37"/>
            <p:cNvPicPr>
              <a:picLocks noChangeAspect="1" noChangeArrowheads="1"/>
            </p:cNvPicPr>
            <p:nvPr/>
          </p:nvPicPr>
          <p:blipFill>
            <a:blip r:embed="rId34" cstate="print"/>
            <a:srcRect/>
            <a:stretch>
              <a:fillRect/>
            </a:stretch>
          </p:blipFill>
          <p:spPr bwMode="auto">
            <a:xfrm>
              <a:off x="6424" y="7455"/>
              <a:ext cx="763" cy="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" name="Picture 38"/>
            <p:cNvPicPr>
              <a:picLocks noChangeAspect="1" noChangeArrowheads="1"/>
            </p:cNvPicPr>
            <p:nvPr/>
          </p:nvPicPr>
          <p:blipFill>
            <a:blip r:embed="rId35" cstate="print"/>
            <a:srcRect/>
            <a:stretch>
              <a:fillRect/>
            </a:stretch>
          </p:blipFill>
          <p:spPr bwMode="auto">
            <a:xfrm>
              <a:off x="7318" y="9099"/>
              <a:ext cx="805" cy="9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" name="Picture 39"/>
            <p:cNvPicPr>
              <a:picLocks noChangeAspect="1" noChangeArrowheads="1"/>
            </p:cNvPicPr>
            <p:nvPr/>
          </p:nvPicPr>
          <p:blipFill>
            <a:blip r:embed="rId36" cstate="print"/>
            <a:srcRect/>
            <a:stretch>
              <a:fillRect/>
            </a:stretch>
          </p:blipFill>
          <p:spPr bwMode="auto">
            <a:xfrm>
              <a:off x="4309" y="8969"/>
              <a:ext cx="796" cy="9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2" name="AutoShape 40"/>
            <p:cNvSpPr>
              <a:spLocks/>
            </p:cNvSpPr>
            <p:nvPr/>
          </p:nvSpPr>
          <p:spPr bwMode="auto">
            <a:xfrm>
              <a:off x="4543" y="11271"/>
              <a:ext cx="3217" cy="461"/>
            </a:xfrm>
            <a:custGeom>
              <a:avLst/>
              <a:gdLst/>
              <a:ahLst/>
              <a:cxnLst>
                <a:cxn ang="0">
                  <a:pos x="211" y="176"/>
                </a:cxn>
                <a:cxn ang="0">
                  <a:pos x="210" y="127"/>
                </a:cxn>
                <a:cxn ang="0">
                  <a:pos x="197" y="82"/>
                </a:cxn>
                <a:cxn ang="0">
                  <a:pos x="185" y="64"/>
                </a:cxn>
                <a:cxn ang="0">
                  <a:pos x="166" y="46"/>
                </a:cxn>
                <a:cxn ang="0">
                  <a:pos x="145" y="34"/>
                </a:cxn>
                <a:cxn ang="0">
                  <a:pos x="125" y="33"/>
                </a:cxn>
                <a:cxn ang="0">
                  <a:pos x="105" y="115"/>
                </a:cxn>
                <a:cxn ang="0">
                  <a:pos x="100" y="139"/>
                </a:cxn>
                <a:cxn ang="0">
                  <a:pos x="95" y="162"/>
                </a:cxn>
                <a:cxn ang="0">
                  <a:pos x="89" y="186"/>
                </a:cxn>
                <a:cxn ang="0">
                  <a:pos x="84" y="210"/>
                </a:cxn>
                <a:cxn ang="0">
                  <a:pos x="68" y="249"/>
                </a:cxn>
                <a:cxn ang="0">
                  <a:pos x="49" y="286"/>
                </a:cxn>
                <a:cxn ang="0">
                  <a:pos x="30" y="323"/>
                </a:cxn>
                <a:cxn ang="0">
                  <a:pos x="12" y="361"/>
                </a:cxn>
                <a:cxn ang="0">
                  <a:pos x="0" y="417"/>
                </a:cxn>
                <a:cxn ang="0">
                  <a:pos x="13" y="450"/>
                </a:cxn>
                <a:cxn ang="0">
                  <a:pos x="42" y="461"/>
                </a:cxn>
                <a:cxn ang="0">
                  <a:pos x="79" y="452"/>
                </a:cxn>
                <a:cxn ang="0">
                  <a:pos x="116" y="421"/>
                </a:cxn>
                <a:cxn ang="0">
                  <a:pos x="152" y="372"/>
                </a:cxn>
                <a:cxn ang="0">
                  <a:pos x="181" y="318"/>
                </a:cxn>
                <a:cxn ang="0">
                  <a:pos x="197" y="273"/>
                </a:cxn>
                <a:cxn ang="0">
                  <a:pos x="205" y="226"/>
                </a:cxn>
                <a:cxn ang="0">
                  <a:pos x="211" y="176"/>
                </a:cxn>
                <a:cxn ang="0">
                  <a:pos x="3216" y="384"/>
                </a:cxn>
                <a:cxn ang="0">
                  <a:pos x="3204" y="327"/>
                </a:cxn>
                <a:cxn ang="0">
                  <a:pos x="3187" y="289"/>
                </a:cxn>
                <a:cxn ang="0">
                  <a:pos x="3167" y="253"/>
                </a:cxn>
                <a:cxn ang="0">
                  <a:pos x="3148" y="216"/>
                </a:cxn>
                <a:cxn ang="0">
                  <a:pos x="3133" y="176"/>
                </a:cxn>
                <a:cxn ang="0">
                  <a:pos x="3127" y="153"/>
                </a:cxn>
                <a:cxn ang="0">
                  <a:pos x="3122" y="129"/>
                </a:cxn>
                <a:cxn ang="0">
                  <a:pos x="3117" y="105"/>
                </a:cxn>
                <a:cxn ang="0">
                  <a:pos x="3112" y="82"/>
                </a:cxn>
                <a:cxn ang="0">
                  <a:pos x="3091" y="0"/>
                </a:cxn>
                <a:cxn ang="0">
                  <a:pos x="3072" y="0"/>
                </a:cxn>
                <a:cxn ang="0">
                  <a:pos x="3051" y="12"/>
                </a:cxn>
                <a:cxn ang="0">
                  <a:pos x="3032" y="30"/>
                </a:cxn>
                <a:cxn ang="0">
                  <a:pos x="3020" y="48"/>
                </a:cxn>
                <a:cxn ang="0">
                  <a:pos x="3007" y="94"/>
                </a:cxn>
                <a:cxn ang="0">
                  <a:pos x="3006" y="143"/>
                </a:cxn>
                <a:cxn ang="0">
                  <a:pos x="3011" y="193"/>
                </a:cxn>
                <a:cxn ang="0">
                  <a:pos x="3020" y="239"/>
                </a:cxn>
                <a:cxn ang="0">
                  <a:pos x="3036" y="284"/>
                </a:cxn>
                <a:cxn ang="0">
                  <a:pos x="3064" y="338"/>
                </a:cxn>
                <a:cxn ang="0">
                  <a:pos x="3100" y="387"/>
                </a:cxn>
                <a:cxn ang="0">
                  <a:pos x="3137" y="418"/>
                </a:cxn>
                <a:cxn ang="0">
                  <a:pos x="3175" y="428"/>
                </a:cxn>
                <a:cxn ang="0">
                  <a:pos x="3204" y="417"/>
                </a:cxn>
                <a:cxn ang="0">
                  <a:pos x="3216" y="384"/>
                </a:cxn>
              </a:cxnLst>
              <a:rect l="0" t="0" r="r" b="b"/>
              <a:pathLst>
                <a:path w="3217" h="461">
                  <a:moveTo>
                    <a:pt x="211" y="176"/>
                  </a:moveTo>
                  <a:lnTo>
                    <a:pt x="210" y="127"/>
                  </a:lnTo>
                  <a:lnTo>
                    <a:pt x="197" y="82"/>
                  </a:lnTo>
                  <a:lnTo>
                    <a:pt x="185" y="64"/>
                  </a:lnTo>
                  <a:lnTo>
                    <a:pt x="166" y="46"/>
                  </a:lnTo>
                  <a:lnTo>
                    <a:pt x="145" y="34"/>
                  </a:lnTo>
                  <a:lnTo>
                    <a:pt x="125" y="33"/>
                  </a:lnTo>
                  <a:lnTo>
                    <a:pt x="105" y="115"/>
                  </a:lnTo>
                  <a:lnTo>
                    <a:pt x="100" y="139"/>
                  </a:lnTo>
                  <a:lnTo>
                    <a:pt x="95" y="162"/>
                  </a:lnTo>
                  <a:lnTo>
                    <a:pt x="89" y="186"/>
                  </a:lnTo>
                  <a:lnTo>
                    <a:pt x="84" y="210"/>
                  </a:lnTo>
                  <a:lnTo>
                    <a:pt x="68" y="249"/>
                  </a:lnTo>
                  <a:lnTo>
                    <a:pt x="49" y="286"/>
                  </a:lnTo>
                  <a:lnTo>
                    <a:pt x="30" y="323"/>
                  </a:lnTo>
                  <a:lnTo>
                    <a:pt x="12" y="361"/>
                  </a:lnTo>
                  <a:lnTo>
                    <a:pt x="0" y="417"/>
                  </a:lnTo>
                  <a:lnTo>
                    <a:pt x="13" y="450"/>
                  </a:lnTo>
                  <a:lnTo>
                    <a:pt x="42" y="461"/>
                  </a:lnTo>
                  <a:lnTo>
                    <a:pt x="79" y="452"/>
                  </a:lnTo>
                  <a:lnTo>
                    <a:pt x="116" y="421"/>
                  </a:lnTo>
                  <a:lnTo>
                    <a:pt x="152" y="372"/>
                  </a:lnTo>
                  <a:lnTo>
                    <a:pt x="181" y="318"/>
                  </a:lnTo>
                  <a:lnTo>
                    <a:pt x="197" y="273"/>
                  </a:lnTo>
                  <a:lnTo>
                    <a:pt x="205" y="226"/>
                  </a:lnTo>
                  <a:lnTo>
                    <a:pt x="211" y="176"/>
                  </a:lnTo>
                  <a:moveTo>
                    <a:pt x="3216" y="384"/>
                  </a:moveTo>
                  <a:lnTo>
                    <a:pt x="3204" y="327"/>
                  </a:lnTo>
                  <a:lnTo>
                    <a:pt x="3187" y="289"/>
                  </a:lnTo>
                  <a:lnTo>
                    <a:pt x="3167" y="253"/>
                  </a:lnTo>
                  <a:lnTo>
                    <a:pt x="3148" y="216"/>
                  </a:lnTo>
                  <a:lnTo>
                    <a:pt x="3133" y="176"/>
                  </a:lnTo>
                  <a:lnTo>
                    <a:pt x="3127" y="153"/>
                  </a:lnTo>
                  <a:lnTo>
                    <a:pt x="3122" y="129"/>
                  </a:lnTo>
                  <a:lnTo>
                    <a:pt x="3117" y="105"/>
                  </a:lnTo>
                  <a:lnTo>
                    <a:pt x="3112" y="82"/>
                  </a:lnTo>
                  <a:lnTo>
                    <a:pt x="3091" y="0"/>
                  </a:lnTo>
                  <a:lnTo>
                    <a:pt x="3072" y="0"/>
                  </a:lnTo>
                  <a:lnTo>
                    <a:pt x="3051" y="12"/>
                  </a:lnTo>
                  <a:lnTo>
                    <a:pt x="3032" y="30"/>
                  </a:lnTo>
                  <a:lnTo>
                    <a:pt x="3020" y="48"/>
                  </a:lnTo>
                  <a:lnTo>
                    <a:pt x="3007" y="94"/>
                  </a:lnTo>
                  <a:lnTo>
                    <a:pt x="3006" y="143"/>
                  </a:lnTo>
                  <a:lnTo>
                    <a:pt x="3011" y="193"/>
                  </a:lnTo>
                  <a:lnTo>
                    <a:pt x="3020" y="239"/>
                  </a:lnTo>
                  <a:lnTo>
                    <a:pt x="3036" y="284"/>
                  </a:lnTo>
                  <a:lnTo>
                    <a:pt x="3064" y="338"/>
                  </a:lnTo>
                  <a:lnTo>
                    <a:pt x="3100" y="387"/>
                  </a:lnTo>
                  <a:lnTo>
                    <a:pt x="3137" y="418"/>
                  </a:lnTo>
                  <a:lnTo>
                    <a:pt x="3175" y="428"/>
                  </a:lnTo>
                  <a:lnTo>
                    <a:pt x="3204" y="417"/>
                  </a:lnTo>
                  <a:lnTo>
                    <a:pt x="3216" y="384"/>
                  </a:lnTo>
                </a:path>
              </a:pathLst>
            </a:custGeom>
            <a:solidFill>
              <a:srgbClr val="F9D7A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3" name="AutoShape 41"/>
            <p:cNvSpPr>
              <a:spLocks/>
            </p:cNvSpPr>
            <p:nvPr/>
          </p:nvSpPr>
          <p:spPr bwMode="auto">
            <a:xfrm>
              <a:off x="4919" y="10422"/>
              <a:ext cx="2490" cy="2357"/>
            </a:xfrm>
            <a:custGeom>
              <a:avLst/>
              <a:gdLst/>
              <a:ahLst/>
              <a:cxnLst>
                <a:cxn ang="0">
                  <a:pos x="71" y="583"/>
                </a:cxn>
                <a:cxn ang="0">
                  <a:pos x="1" y="795"/>
                </a:cxn>
                <a:cxn ang="0">
                  <a:pos x="4" y="883"/>
                </a:cxn>
                <a:cxn ang="0">
                  <a:pos x="34" y="786"/>
                </a:cxn>
                <a:cxn ang="0">
                  <a:pos x="110" y="543"/>
                </a:cxn>
                <a:cxn ang="0">
                  <a:pos x="170" y="256"/>
                </a:cxn>
                <a:cxn ang="0">
                  <a:pos x="145" y="409"/>
                </a:cxn>
                <a:cxn ang="0">
                  <a:pos x="164" y="360"/>
                </a:cxn>
                <a:cxn ang="0">
                  <a:pos x="802" y="2319"/>
                </a:cxn>
                <a:cxn ang="0">
                  <a:pos x="663" y="2156"/>
                </a:cxn>
                <a:cxn ang="0">
                  <a:pos x="542" y="1966"/>
                </a:cxn>
                <a:cxn ang="0">
                  <a:pos x="440" y="1755"/>
                </a:cxn>
                <a:cxn ang="0">
                  <a:pos x="355" y="1530"/>
                </a:cxn>
                <a:cxn ang="0">
                  <a:pos x="286" y="1298"/>
                </a:cxn>
                <a:cxn ang="0">
                  <a:pos x="233" y="1066"/>
                </a:cxn>
                <a:cxn ang="0">
                  <a:pos x="194" y="839"/>
                </a:cxn>
                <a:cxn ang="0">
                  <a:pos x="198" y="1044"/>
                </a:cxn>
                <a:cxn ang="0">
                  <a:pos x="225" y="1270"/>
                </a:cxn>
                <a:cxn ang="0">
                  <a:pos x="275" y="1506"/>
                </a:cxn>
                <a:cxn ang="0">
                  <a:pos x="349" y="1738"/>
                </a:cxn>
                <a:cxn ang="0">
                  <a:pos x="450" y="1955"/>
                </a:cxn>
                <a:cxn ang="0">
                  <a:pos x="578" y="2144"/>
                </a:cxn>
                <a:cxn ang="0">
                  <a:pos x="733" y="2294"/>
                </a:cxn>
                <a:cxn ang="0">
                  <a:pos x="843" y="2356"/>
                </a:cxn>
                <a:cxn ang="0">
                  <a:pos x="1867" y="914"/>
                </a:cxn>
                <a:cxn ang="0">
                  <a:pos x="1721" y="1076"/>
                </a:cxn>
                <a:cxn ang="0">
                  <a:pos x="1602" y="1262"/>
                </a:cxn>
                <a:cxn ang="0">
                  <a:pos x="1508" y="1469"/>
                </a:cxn>
                <a:cxn ang="0">
                  <a:pos x="1436" y="1693"/>
                </a:cxn>
                <a:cxn ang="0">
                  <a:pos x="1385" y="1931"/>
                </a:cxn>
                <a:cxn ang="0">
                  <a:pos x="1352" y="2179"/>
                </a:cxn>
                <a:cxn ang="0">
                  <a:pos x="1364" y="2276"/>
                </a:cxn>
                <a:cxn ang="0">
                  <a:pos x="1462" y="1980"/>
                </a:cxn>
                <a:cxn ang="0">
                  <a:pos x="1539" y="1754"/>
                </a:cxn>
                <a:cxn ang="0">
                  <a:pos x="1622" y="1528"/>
                </a:cxn>
                <a:cxn ang="0">
                  <a:pos x="1714" y="1306"/>
                </a:cxn>
                <a:cxn ang="0">
                  <a:pos x="1818" y="1091"/>
                </a:cxn>
                <a:cxn ang="0">
                  <a:pos x="1937" y="887"/>
                </a:cxn>
                <a:cxn ang="0">
                  <a:pos x="2483" y="882"/>
                </a:cxn>
                <a:cxn ang="0">
                  <a:pos x="2444" y="738"/>
                </a:cxn>
                <a:cxn ang="0">
                  <a:pos x="2387" y="489"/>
                </a:cxn>
                <a:cxn ang="0">
                  <a:pos x="2340" y="194"/>
                </a:cxn>
                <a:cxn ang="0">
                  <a:pos x="2294" y="64"/>
                </a:cxn>
                <a:cxn ang="0">
                  <a:pos x="2277" y="308"/>
                </a:cxn>
                <a:cxn ang="0">
                  <a:pos x="2333" y="627"/>
                </a:cxn>
                <a:cxn ang="0">
                  <a:pos x="2389" y="853"/>
                </a:cxn>
                <a:cxn ang="0">
                  <a:pos x="2456" y="1077"/>
                </a:cxn>
                <a:cxn ang="0">
                  <a:pos x="2480" y="1040"/>
                </a:cxn>
                <a:cxn ang="0">
                  <a:pos x="2486" y="958"/>
                </a:cxn>
                <a:cxn ang="0">
                  <a:pos x="2487" y="893"/>
                </a:cxn>
                <a:cxn ang="0">
                  <a:pos x="2490" y="901"/>
                </a:cxn>
                <a:cxn ang="0">
                  <a:pos x="2487" y="893"/>
                </a:cxn>
              </a:cxnLst>
              <a:rect l="0" t="0" r="r" b="b"/>
              <a:pathLst>
                <a:path w="2490" h="2357">
                  <a:moveTo>
                    <a:pt x="133" y="460"/>
                  </a:moveTo>
                  <a:lnTo>
                    <a:pt x="104" y="522"/>
                  </a:lnTo>
                  <a:lnTo>
                    <a:pt x="71" y="583"/>
                  </a:lnTo>
                  <a:lnTo>
                    <a:pt x="36" y="643"/>
                  </a:lnTo>
                  <a:lnTo>
                    <a:pt x="0" y="703"/>
                  </a:lnTo>
                  <a:lnTo>
                    <a:pt x="1" y="795"/>
                  </a:lnTo>
                  <a:lnTo>
                    <a:pt x="1" y="843"/>
                  </a:lnTo>
                  <a:lnTo>
                    <a:pt x="1" y="893"/>
                  </a:lnTo>
                  <a:lnTo>
                    <a:pt x="4" y="883"/>
                  </a:lnTo>
                  <a:lnTo>
                    <a:pt x="7" y="873"/>
                  </a:lnTo>
                  <a:lnTo>
                    <a:pt x="10" y="863"/>
                  </a:lnTo>
                  <a:lnTo>
                    <a:pt x="34" y="786"/>
                  </a:lnTo>
                  <a:lnTo>
                    <a:pt x="60" y="706"/>
                  </a:lnTo>
                  <a:lnTo>
                    <a:pt x="86" y="625"/>
                  </a:lnTo>
                  <a:lnTo>
                    <a:pt x="110" y="543"/>
                  </a:lnTo>
                  <a:lnTo>
                    <a:pt x="133" y="460"/>
                  </a:lnTo>
                  <a:moveTo>
                    <a:pt x="170" y="308"/>
                  </a:moveTo>
                  <a:lnTo>
                    <a:pt x="170" y="256"/>
                  </a:lnTo>
                  <a:lnTo>
                    <a:pt x="164" y="307"/>
                  </a:lnTo>
                  <a:lnTo>
                    <a:pt x="155" y="358"/>
                  </a:lnTo>
                  <a:lnTo>
                    <a:pt x="145" y="409"/>
                  </a:lnTo>
                  <a:lnTo>
                    <a:pt x="133" y="460"/>
                  </a:lnTo>
                  <a:lnTo>
                    <a:pt x="151" y="411"/>
                  </a:lnTo>
                  <a:lnTo>
                    <a:pt x="164" y="360"/>
                  </a:lnTo>
                  <a:lnTo>
                    <a:pt x="170" y="308"/>
                  </a:lnTo>
                  <a:moveTo>
                    <a:pt x="843" y="2356"/>
                  </a:moveTo>
                  <a:lnTo>
                    <a:pt x="802" y="2319"/>
                  </a:lnTo>
                  <a:lnTo>
                    <a:pt x="754" y="2268"/>
                  </a:lnTo>
                  <a:lnTo>
                    <a:pt x="707" y="2214"/>
                  </a:lnTo>
                  <a:lnTo>
                    <a:pt x="663" y="2156"/>
                  </a:lnTo>
                  <a:lnTo>
                    <a:pt x="621" y="2095"/>
                  </a:lnTo>
                  <a:lnTo>
                    <a:pt x="580" y="2032"/>
                  </a:lnTo>
                  <a:lnTo>
                    <a:pt x="542" y="1966"/>
                  </a:lnTo>
                  <a:lnTo>
                    <a:pt x="506" y="1898"/>
                  </a:lnTo>
                  <a:lnTo>
                    <a:pt x="472" y="1827"/>
                  </a:lnTo>
                  <a:lnTo>
                    <a:pt x="440" y="1755"/>
                  </a:lnTo>
                  <a:lnTo>
                    <a:pt x="410" y="1682"/>
                  </a:lnTo>
                  <a:lnTo>
                    <a:pt x="381" y="1607"/>
                  </a:lnTo>
                  <a:lnTo>
                    <a:pt x="355" y="1530"/>
                  </a:lnTo>
                  <a:lnTo>
                    <a:pt x="330" y="1454"/>
                  </a:lnTo>
                  <a:lnTo>
                    <a:pt x="307" y="1376"/>
                  </a:lnTo>
                  <a:lnTo>
                    <a:pt x="286" y="1298"/>
                  </a:lnTo>
                  <a:lnTo>
                    <a:pt x="267" y="1221"/>
                  </a:lnTo>
                  <a:lnTo>
                    <a:pt x="249" y="1143"/>
                  </a:lnTo>
                  <a:lnTo>
                    <a:pt x="233" y="1066"/>
                  </a:lnTo>
                  <a:lnTo>
                    <a:pt x="218" y="989"/>
                  </a:lnTo>
                  <a:lnTo>
                    <a:pt x="206" y="914"/>
                  </a:lnTo>
                  <a:lnTo>
                    <a:pt x="194" y="839"/>
                  </a:lnTo>
                  <a:lnTo>
                    <a:pt x="193" y="904"/>
                  </a:lnTo>
                  <a:lnTo>
                    <a:pt x="195" y="973"/>
                  </a:lnTo>
                  <a:lnTo>
                    <a:pt x="198" y="1044"/>
                  </a:lnTo>
                  <a:lnTo>
                    <a:pt x="205" y="1118"/>
                  </a:lnTo>
                  <a:lnTo>
                    <a:pt x="213" y="1193"/>
                  </a:lnTo>
                  <a:lnTo>
                    <a:pt x="225" y="1270"/>
                  </a:lnTo>
                  <a:lnTo>
                    <a:pt x="239" y="1348"/>
                  </a:lnTo>
                  <a:lnTo>
                    <a:pt x="255" y="1427"/>
                  </a:lnTo>
                  <a:lnTo>
                    <a:pt x="275" y="1506"/>
                  </a:lnTo>
                  <a:lnTo>
                    <a:pt x="297" y="1584"/>
                  </a:lnTo>
                  <a:lnTo>
                    <a:pt x="322" y="1662"/>
                  </a:lnTo>
                  <a:lnTo>
                    <a:pt x="349" y="1738"/>
                  </a:lnTo>
                  <a:lnTo>
                    <a:pt x="380" y="1813"/>
                  </a:lnTo>
                  <a:lnTo>
                    <a:pt x="414" y="1885"/>
                  </a:lnTo>
                  <a:lnTo>
                    <a:pt x="450" y="1955"/>
                  </a:lnTo>
                  <a:lnTo>
                    <a:pt x="489" y="2022"/>
                  </a:lnTo>
                  <a:lnTo>
                    <a:pt x="532" y="2085"/>
                  </a:lnTo>
                  <a:lnTo>
                    <a:pt x="578" y="2144"/>
                  </a:lnTo>
                  <a:lnTo>
                    <a:pt x="626" y="2199"/>
                  </a:lnTo>
                  <a:lnTo>
                    <a:pt x="678" y="2249"/>
                  </a:lnTo>
                  <a:lnTo>
                    <a:pt x="733" y="2294"/>
                  </a:lnTo>
                  <a:lnTo>
                    <a:pt x="792" y="2333"/>
                  </a:lnTo>
                  <a:lnTo>
                    <a:pt x="835" y="2356"/>
                  </a:lnTo>
                  <a:lnTo>
                    <a:pt x="843" y="2356"/>
                  </a:lnTo>
                  <a:moveTo>
                    <a:pt x="1981" y="822"/>
                  </a:moveTo>
                  <a:lnTo>
                    <a:pt x="1923" y="866"/>
                  </a:lnTo>
                  <a:lnTo>
                    <a:pt x="1867" y="914"/>
                  </a:lnTo>
                  <a:lnTo>
                    <a:pt x="1816" y="965"/>
                  </a:lnTo>
                  <a:lnTo>
                    <a:pt x="1767" y="1019"/>
                  </a:lnTo>
                  <a:lnTo>
                    <a:pt x="1721" y="1076"/>
                  </a:lnTo>
                  <a:lnTo>
                    <a:pt x="1679" y="1135"/>
                  </a:lnTo>
                  <a:lnTo>
                    <a:pt x="1639" y="1197"/>
                  </a:lnTo>
                  <a:lnTo>
                    <a:pt x="1602" y="1262"/>
                  </a:lnTo>
                  <a:lnTo>
                    <a:pt x="1568" y="1328"/>
                  </a:lnTo>
                  <a:lnTo>
                    <a:pt x="1537" y="1397"/>
                  </a:lnTo>
                  <a:lnTo>
                    <a:pt x="1508" y="1469"/>
                  </a:lnTo>
                  <a:lnTo>
                    <a:pt x="1481" y="1542"/>
                  </a:lnTo>
                  <a:lnTo>
                    <a:pt x="1458" y="1616"/>
                  </a:lnTo>
                  <a:lnTo>
                    <a:pt x="1436" y="1693"/>
                  </a:lnTo>
                  <a:lnTo>
                    <a:pt x="1417" y="1771"/>
                  </a:lnTo>
                  <a:lnTo>
                    <a:pt x="1400" y="1850"/>
                  </a:lnTo>
                  <a:lnTo>
                    <a:pt x="1385" y="1931"/>
                  </a:lnTo>
                  <a:lnTo>
                    <a:pt x="1372" y="2013"/>
                  </a:lnTo>
                  <a:lnTo>
                    <a:pt x="1361" y="2095"/>
                  </a:lnTo>
                  <a:lnTo>
                    <a:pt x="1352" y="2179"/>
                  </a:lnTo>
                  <a:lnTo>
                    <a:pt x="1345" y="2263"/>
                  </a:lnTo>
                  <a:lnTo>
                    <a:pt x="1339" y="2348"/>
                  </a:lnTo>
                  <a:lnTo>
                    <a:pt x="1364" y="2276"/>
                  </a:lnTo>
                  <a:lnTo>
                    <a:pt x="1388" y="2203"/>
                  </a:lnTo>
                  <a:lnTo>
                    <a:pt x="1413" y="2129"/>
                  </a:lnTo>
                  <a:lnTo>
                    <a:pt x="1462" y="1980"/>
                  </a:lnTo>
                  <a:lnTo>
                    <a:pt x="1488" y="1905"/>
                  </a:lnTo>
                  <a:lnTo>
                    <a:pt x="1513" y="1829"/>
                  </a:lnTo>
                  <a:lnTo>
                    <a:pt x="1539" y="1754"/>
                  </a:lnTo>
                  <a:lnTo>
                    <a:pt x="1566" y="1678"/>
                  </a:lnTo>
                  <a:lnTo>
                    <a:pt x="1594" y="1603"/>
                  </a:lnTo>
                  <a:lnTo>
                    <a:pt x="1622" y="1528"/>
                  </a:lnTo>
                  <a:lnTo>
                    <a:pt x="1652" y="1453"/>
                  </a:lnTo>
                  <a:lnTo>
                    <a:pt x="1682" y="1379"/>
                  </a:lnTo>
                  <a:lnTo>
                    <a:pt x="1714" y="1306"/>
                  </a:lnTo>
                  <a:lnTo>
                    <a:pt x="1747" y="1234"/>
                  </a:lnTo>
                  <a:lnTo>
                    <a:pt x="1782" y="1162"/>
                  </a:lnTo>
                  <a:lnTo>
                    <a:pt x="1818" y="1091"/>
                  </a:lnTo>
                  <a:lnTo>
                    <a:pt x="1856" y="1022"/>
                  </a:lnTo>
                  <a:lnTo>
                    <a:pt x="1896" y="954"/>
                  </a:lnTo>
                  <a:lnTo>
                    <a:pt x="1937" y="887"/>
                  </a:lnTo>
                  <a:lnTo>
                    <a:pt x="1981" y="822"/>
                  </a:lnTo>
                  <a:moveTo>
                    <a:pt x="2487" y="895"/>
                  </a:moveTo>
                  <a:lnTo>
                    <a:pt x="2483" y="882"/>
                  </a:lnTo>
                  <a:lnTo>
                    <a:pt x="2473" y="849"/>
                  </a:lnTo>
                  <a:lnTo>
                    <a:pt x="2460" y="800"/>
                  </a:lnTo>
                  <a:lnTo>
                    <a:pt x="2444" y="738"/>
                  </a:lnTo>
                  <a:lnTo>
                    <a:pt x="2425" y="664"/>
                  </a:lnTo>
                  <a:lnTo>
                    <a:pt x="2406" y="580"/>
                  </a:lnTo>
                  <a:lnTo>
                    <a:pt x="2387" y="489"/>
                  </a:lnTo>
                  <a:lnTo>
                    <a:pt x="2369" y="393"/>
                  </a:lnTo>
                  <a:lnTo>
                    <a:pt x="2353" y="294"/>
                  </a:lnTo>
                  <a:lnTo>
                    <a:pt x="2340" y="194"/>
                  </a:lnTo>
                  <a:lnTo>
                    <a:pt x="2331" y="95"/>
                  </a:lnTo>
                  <a:lnTo>
                    <a:pt x="2326" y="0"/>
                  </a:lnTo>
                  <a:lnTo>
                    <a:pt x="2294" y="64"/>
                  </a:lnTo>
                  <a:lnTo>
                    <a:pt x="2277" y="139"/>
                  </a:lnTo>
                  <a:lnTo>
                    <a:pt x="2272" y="222"/>
                  </a:lnTo>
                  <a:lnTo>
                    <a:pt x="2277" y="308"/>
                  </a:lnTo>
                  <a:lnTo>
                    <a:pt x="2288" y="396"/>
                  </a:lnTo>
                  <a:lnTo>
                    <a:pt x="2303" y="480"/>
                  </a:lnTo>
                  <a:lnTo>
                    <a:pt x="2333" y="627"/>
                  </a:lnTo>
                  <a:lnTo>
                    <a:pt x="2350" y="702"/>
                  </a:lnTo>
                  <a:lnTo>
                    <a:pt x="2369" y="778"/>
                  </a:lnTo>
                  <a:lnTo>
                    <a:pt x="2389" y="853"/>
                  </a:lnTo>
                  <a:lnTo>
                    <a:pt x="2410" y="928"/>
                  </a:lnTo>
                  <a:lnTo>
                    <a:pt x="2433" y="1003"/>
                  </a:lnTo>
                  <a:lnTo>
                    <a:pt x="2456" y="1077"/>
                  </a:lnTo>
                  <a:lnTo>
                    <a:pt x="2481" y="1150"/>
                  </a:lnTo>
                  <a:lnTo>
                    <a:pt x="2480" y="1079"/>
                  </a:lnTo>
                  <a:lnTo>
                    <a:pt x="2480" y="1040"/>
                  </a:lnTo>
                  <a:lnTo>
                    <a:pt x="2482" y="1016"/>
                  </a:lnTo>
                  <a:lnTo>
                    <a:pt x="2485" y="994"/>
                  </a:lnTo>
                  <a:lnTo>
                    <a:pt x="2486" y="958"/>
                  </a:lnTo>
                  <a:lnTo>
                    <a:pt x="2487" y="895"/>
                  </a:lnTo>
                  <a:moveTo>
                    <a:pt x="2488" y="898"/>
                  </a:moveTo>
                  <a:lnTo>
                    <a:pt x="2487" y="893"/>
                  </a:lnTo>
                  <a:lnTo>
                    <a:pt x="2487" y="895"/>
                  </a:lnTo>
                  <a:lnTo>
                    <a:pt x="2488" y="898"/>
                  </a:lnTo>
                  <a:moveTo>
                    <a:pt x="2490" y="901"/>
                  </a:moveTo>
                  <a:lnTo>
                    <a:pt x="2488" y="889"/>
                  </a:lnTo>
                  <a:lnTo>
                    <a:pt x="2485" y="879"/>
                  </a:lnTo>
                  <a:lnTo>
                    <a:pt x="2487" y="893"/>
                  </a:lnTo>
                  <a:lnTo>
                    <a:pt x="2490" y="901"/>
                  </a:lnTo>
                </a:path>
              </a:pathLst>
            </a:custGeom>
            <a:solidFill>
              <a:srgbClr val="BD536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4" name="Freeform 42"/>
            <p:cNvSpPr>
              <a:spLocks/>
            </p:cNvSpPr>
            <p:nvPr/>
          </p:nvSpPr>
          <p:spPr bwMode="auto">
            <a:xfrm>
              <a:off x="1440" y="427"/>
              <a:ext cx="1645" cy="1390"/>
            </a:xfrm>
            <a:custGeom>
              <a:avLst/>
              <a:gdLst/>
              <a:ahLst/>
              <a:cxnLst>
                <a:cxn ang="0">
                  <a:pos x="1645" y="0"/>
                </a:cxn>
                <a:cxn ang="0">
                  <a:pos x="0" y="0"/>
                </a:cxn>
                <a:cxn ang="0">
                  <a:pos x="0" y="1148"/>
                </a:cxn>
                <a:cxn ang="0">
                  <a:pos x="812" y="1389"/>
                </a:cxn>
                <a:cxn ang="0">
                  <a:pos x="1645" y="1148"/>
                </a:cxn>
                <a:cxn ang="0">
                  <a:pos x="1645" y="0"/>
                </a:cxn>
              </a:cxnLst>
              <a:rect l="0" t="0" r="r" b="b"/>
              <a:pathLst>
                <a:path w="1645" h="1390">
                  <a:moveTo>
                    <a:pt x="1645" y="0"/>
                  </a:moveTo>
                  <a:lnTo>
                    <a:pt x="0" y="0"/>
                  </a:lnTo>
                  <a:lnTo>
                    <a:pt x="0" y="1148"/>
                  </a:lnTo>
                  <a:lnTo>
                    <a:pt x="812" y="1389"/>
                  </a:lnTo>
                  <a:lnTo>
                    <a:pt x="1645" y="1148"/>
                  </a:lnTo>
                  <a:lnTo>
                    <a:pt x="1645" y="0"/>
                  </a:lnTo>
                  <a:close/>
                </a:path>
              </a:pathLst>
            </a:custGeom>
            <a:solidFill>
              <a:srgbClr val="F4793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5" name="Freeform 43"/>
            <p:cNvSpPr>
              <a:spLocks/>
            </p:cNvSpPr>
            <p:nvPr/>
          </p:nvSpPr>
          <p:spPr bwMode="auto">
            <a:xfrm>
              <a:off x="1546" y="430"/>
              <a:ext cx="1433" cy="1266"/>
            </a:xfrm>
            <a:custGeom>
              <a:avLst/>
              <a:gdLst/>
              <a:ahLst/>
              <a:cxnLst>
                <a:cxn ang="0">
                  <a:pos x="1433" y="0"/>
                </a:cxn>
                <a:cxn ang="0">
                  <a:pos x="1433" y="1062"/>
                </a:cxn>
                <a:cxn ang="0">
                  <a:pos x="707" y="1266"/>
                </a:cxn>
                <a:cxn ang="0">
                  <a:pos x="0" y="1062"/>
                </a:cxn>
                <a:cxn ang="0">
                  <a:pos x="1" y="0"/>
                </a:cxn>
                <a:cxn ang="0">
                  <a:pos x="1433" y="0"/>
                </a:cxn>
              </a:cxnLst>
              <a:rect l="0" t="0" r="r" b="b"/>
              <a:pathLst>
                <a:path w="1433" h="1266">
                  <a:moveTo>
                    <a:pt x="1433" y="0"/>
                  </a:moveTo>
                  <a:lnTo>
                    <a:pt x="1433" y="1062"/>
                  </a:lnTo>
                  <a:lnTo>
                    <a:pt x="707" y="1266"/>
                  </a:lnTo>
                  <a:lnTo>
                    <a:pt x="0" y="1062"/>
                  </a:lnTo>
                  <a:lnTo>
                    <a:pt x="1" y="0"/>
                  </a:lnTo>
                  <a:lnTo>
                    <a:pt x="1433" y="0"/>
                  </a:lnTo>
                  <a:close/>
                </a:path>
              </a:pathLst>
            </a:custGeom>
            <a:noFill/>
            <a:ln w="1270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1451" y="8499"/>
              <a:ext cx="872" cy="37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356"/>
                </a:cxn>
                <a:cxn ang="0">
                  <a:pos x="872" y="3713"/>
                </a:cxn>
                <a:cxn ang="0">
                  <a:pos x="872" y="40"/>
                </a:cxn>
                <a:cxn ang="0">
                  <a:pos x="0" y="0"/>
                </a:cxn>
              </a:cxnLst>
              <a:rect l="0" t="0" r="r" b="b"/>
              <a:pathLst>
                <a:path w="872" h="3713">
                  <a:moveTo>
                    <a:pt x="0" y="0"/>
                  </a:moveTo>
                  <a:lnTo>
                    <a:pt x="0" y="3356"/>
                  </a:lnTo>
                  <a:lnTo>
                    <a:pt x="872" y="3713"/>
                  </a:lnTo>
                  <a:lnTo>
                    <a:pt x="872" y="4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A03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7" name="Rectangle 66"/>
            <p:cNvSpPr>
              <a:spLocks noChangeArrowheads="1"/>
            </p:cNvSpPr>
            <p:nvPr/>
          </p:nvSpPr>
          <p:spPr bwMode="auto">
            <a:xfrm>
              <a:off x="1440" y="3226"/>
              <a:ext cx="2126" cy="8627"/>
            </a:xfrm>
            <a:prstGeom prst="rect">
              <a:avLst/>
            </a:prstGeom>
            <a:solidFill>
              <a:srgbClr val="74C04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8" name="Line 47"/>
            <p:cNvSpPr>
              <a:spLocks noChangeShapeType="1"/>
            </p:cNvSpPr>
            <p:nvPr/>
          </p:nvSpPr>
          <p:spPr bwMode="auto">
            <a:xfrm>
              <a:off x="3259" y="4475"/>
              <a:ext cx="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69" name="AutoShape 48"/>
            <p:cNvSpPr>
              <a:spLocks/>
            </p:cNvSpPr>
            <p:nvPr/>
          </p:nvSpPr>
          <p:spPr bwMode="auto">
            <a:xfrm>
              <a:off x="-1702" y="13652"/>
              <a:ext cx="1702" cy="2"/>
            </a:xfrm>
            <a:custGeom>
              <a:avLst/>
              <a:gdLst/>
              <a:ahLst/>
              <a:cxnLst>
                <a:cxn ang="0">
                  <a:pos x="5001" y="-9178"/>
                </a:cxn>
                <a:cxn ang="0">
                  <a:pos x="5001" y="-9178"/>
                </a:cxn>
                <a:cxn ang="0">
                  <a:pos x="3299" y="-9178"/>
                </a:cxn>
                <a:cxn ang="0">
                  <a:pos x="3299" y="-9178"/>
                </a:cxn>
              </a:cxnLst>
              <a:rect l="0" t="0" r="r" b="b"/>
              <a:pathLst>
                <a:path w="1702">
                  <a:moveTo>
                    <a:pt x="5001" y="-9178"/>
                  </a:moveTo>
                  <a:lnTo>
                    <a:pt x="5001" y="-9178"/>
                  </a:lnTo>
                  <a:moveTo>
                    <a:pt x="3299" y="-9178"/>
                  </a:moveTo>
                  <a:lnTo>
                    <a:pt x="3299" y="-9178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0" name="Line 49"/>
            <p:cNvSpPr>
              <a:spLocks noChangeShapeType="1"/>
            </p:cNvSpPr>
            <p:nvPr/>
          </p:nvSpPr>
          <p:spPr bwMode="auto">
            <a:xfrm>
              <a:off x="3259" y="5911"/>
              <a:ext cx="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1" name="AutoShape 50"/>
            <p:cNvSpPr>
              <a:spLocks/>
            </p:cNvSpPr>
            <p:nvPr/>
          </p:nvSpPr>
          <p:spPr bwMode="auto">
            <a:xfrm>
              <a:off x="-1702" y="13652"/>
              <a:ext cx="1702" cy="2"/>
            </a:xfrm>
            <a:custGeom>
              <a:avLst/>
              <a:gdLst/>
              <a:ahLst/>
              <a:cxnLst>
                <a:cxn ang="0">
                  <a:pos x="5001" y="-7742"/>
                </a:cxn>
                <a:cxn ang="0">
                  <a:pos x="5001" y="-7742"/>
                </a:cxn>
                <a:cxn ang="0">
                  <a:pos x="3299" y="-7742"/>
                </a:cxn>
                <a:cxn ang="0">
                  <a:pos x="3299" y="-7742"/>
                </a:cxn>
              </a:cxnLst>
              <a:rect l="0" t="0" r="r" b="b"/>
              <a:pathLst>
                <a:path w="1702">
                  <a:moveTo>
                    <a:pt x="5001" y="-7742"/>
                  </a:moveTo>
                  <a:lnTo>
                    <a:pt x="5001" y="-7742"/>
                  </a:lnTo>
                  <a:moveTo>
                    <a:pt x="3299" y="-7742"/>
                  </a:moveTo>
                  <a:lnTo>
                    <a:pt x="3299" y="-7742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2" name="Line 51"/>
            <p:cNvSpPr>
              <a:spLocks noChangeShapeType="1"/>
            </p:cNvSpPr>
            <p:nvPr/>
          </p:nvSpPr>
          <p:spPr bwMode="auto">
            <a:xfrm>
              <a:off x="3259" y="6910"/>
              <a:ext cx="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3" name="AutoShape 52"/>
            <p:cNvSpPr>
              <a:spLocks/>
            </p:cNvSpPr>
            <p:nvPr/>
          </p:nvSpPr>
          <p:spPr bwMode="auto">
            <a:xfrm>
              <a:off x="-1702" y="13652"/>
              <a:ext cx="1702" cy="2"/>
            </a:xfrm>
            <a:custGeom>
              <a:avLst/>
              <a:gdLst/>
              <a:ahLst/>
              <a:cxnLst>
                <a:cxn ang="0">
                  <a:pos x="5001" y="-6743"/>
                </a:cxn>
                <a:cxn ang="0">
                  <a:pos x="5001" y="-6743"/>
                </a:cxn>
                <a:cxn ang="0">
                  <a:pos x="3299" y="-6743"/>
                </a:cxn>
                <a:cxn ang="0">
                  <a:pos x="3299" y="-6743"/>
                </a:cxn>
              </a:cxnLst>
              <a:rect l="0" t="0" r="r" b="b"/>
              <a:pathLst>
                <a:path w="1702">
                  <a:moveTo>
                    <a:pt x="5001" y="-6743"/>
                  </a:moveTo>
                  <a:lnTo>
                    <a:pt x="5001" y="-6743"/>
                  </a:lnTo>
                  <a:moveTo>
                    <a:pt x="3299" y="-6743"/>
                  </a:moveTo>
                  <a:lnTo>
                    <a:pt x="3299" y="-6743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4" name="Line 53"/>
            <p:cNvSpPr>
              <a:spLocks noChangeShapeType="1"/>
            </p:cNvSpPr>
            <p:nvPr/>
          </p:nvSpPr>
          <p:spPr bwMode="auto">
            <a:xfrm>
              <a:off x="3259" y="8350"/>
              <a:ext cx="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5" name="AutoShape 54"/>
            <p:cNvSpPr>
              <a:spLocks/>
            </p:cNvSpPr>
            <p:nvPr/>
          </p:nvSpPr>
          <p:spPr bwMode="auto">
            <a:xfrm>
              <a:off x="-1702" y="13652"/>
              <a:ext cx="1702" cy="2"/>
            </a:xfrm>
            <a:custGeom>
              <a:avLst/>
              <a:gdLst/>
              <a:ahLst/>
              <a:cxnLst>
                <a:cxn ang="0">
                  <a:pos x="5001" y="-5303"/>
                </a:cxn>
                <a:cxn ang="0">
                  <a:pos x="5001" y="-5303"/>
                </a:cxn>
                <a:cxn ang="0">
                  <a:pos x="3299" y="-5303"/>
                </a:cxn>
                <a:cxn ang="0">
                  <a:pos x="3299" y="-5303"/>
                </a:cxn>
              </a:cxnLst>
              <a:rect l="0" t="0" r="r" b="b"/>
              <a:pathLst>
                <a:path w="1702">
                  <a:moveTo>
                    <a:pt x="5001" y="-5303"/>
                  </a:moveTo>
                  <a:lnTo>
                    <a:pt x="5001" y="-5303"/>
                  </a:lnTo>
                  <a:moveTo>
                    <a:pt x="3299" y="-5303"/>
                  </a:moveTo>
                  <a:lnTo>
                    <a:pt x="3299" y="-5303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6" name="Line 55"/>
            <p:cNvSpPr>
              <a:spLocks noChangeShapeType="1"/>
            </p:cNvSpPr>
            <p:nvPr/>
          </p:nvSpPr>
          <p:spPr bwMode="auto">
            <a:xfrm>
              <a:off x="3259" y="9773"/>
              <a:ext cx="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7" name="AutoShape 56"/>
            <p:cNvSpPr>
              <a:spLocks/>
            </p:cNvSpPr>
            <p:nvPr/>
          </p:nvSpPr>
          <p:spPr bwMode="auto">
            <a:xfrm>
              <a:off x="-1702" y="13652"/>
              <a:ext cx="1702" cy="2"/>
            </a:xfrm>
            <a:custGeom>
              <a:avLst/>
              <a:gdLst/>
              <a:ahLst/>
              <a:cxnLst>
                <a:cxn ang="0">
                  <a:pos x="5001" y="-3880"/>
                </a:cxn>
                <a:cxn ang="0">
                  <a:pos x="5001" y="-3880"/>
                </a:cxn>
                <a:cxn ang="0">
                  <a:pos x="3299" y="-3880"/>
                </a:cxn>
                <a:cxn ang="0">
                  <a:pos x="3299" y="-3880"/>
                </a:cxn>
              </a:cxnLst>
              <a:rect l="0" t="0" r="r" b="b"/>
              <a:pathLst>
                <a:path w="1702">
                  <a:moveTo>
                    <a:pt x="5001" y="-3880"/>
                  </a:moveTo>
                  <a:lnTo>
                    <a:pt x="5001" y="-3880"/>
                  </a:lnTo>
                  <a:moveTo>
                    <a:pt x="3299" y="-3880"/>
                  </a:moveTo>
                  <a:lnTo>
                    <a:pt x="3299" y="-3880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8" name="Line 57"/>
            <p:cNvSpPr>
              <a:spLocks noChangeShapeType="1"/>
            </p:cNvSpPr>
            <p:nvPr/>
          </p:nvSpPr>
          <p:spPr bwMode="auto">
            <a:xfrm>
              <a:off x="3259" y="11238"/>
              <a:ext cx="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9" name="AutoShape 58"/>
            <p:cNvSpPr>
              <a:spLocks/>
            </p:cNvSpPr>
            <p:nvPr/>
          </p:nvSpPr>
          <p:spPr bwMode="auto">
            <a:xfrm>
              <a:off x="-1702" y="13652"/>
              <a:ext cx="1702" cy="2"/>
            </a:xfrm>
            <a:custGeom>
              <a:avLst/>
              <a:gdLst/>
              <a:ahLst/>
              <a:cxnLst>
                <a:cxn ang="0">
                  <a:pos x="5001" y="-2415"/>
                </a:cxn>
                <a:cxn ang="0">
                  <a:pos x="5001" y="-2415"/>
                </a:cxn>
                <a:cxn ang="0">
                  <a:pos x="3299" y="-2415"/>
                </a:cxn>
                <a:cxn ang="0">
                  <a:pos x="3299" y="-2415"/>
                </a:cxn>
              </a:cxnLst>
              <a:rect l="0" t="0" r="r" b="b"/>
              <a:pathLst>
                <a:path w="1702">
                  <a:moveTo>
                    <a:pt x="5001" y="-2415"/>
                  </a:moveTo>
                  <a:lnTo>
                    <a:pt x="5001" y="-2415"/>
                  </a:lnTo>
                  <a:moveTo>
                    <a:pt x="3299" y="-2415"/>
                  </a:moveTo>
                  <a:lnTo>
                    <a:pt x="3299" y="-2415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0" name="AutoShape 59"/>
            <p:cNvSpPr>
              <a:spLocks/>
            </p:cNvSpPr>
            <p:nvPr/>
          </p:nvSpPr>
          <p:spPr bwMode="auto">
            <a:xfrm>
              <a:off x="9190" y="13232"/>
              <a:ext cx="420" cy="420"/>
            </a:xfrm>
            <a:custGeom>
              <a:avLst/>
              <a:gdLst/>
              <a:ahLst/>
              <a:cxnLst>
                <a:cxn ang="0">
                  <a:pos x="590" y="-12643"/>
                </a:cxn>
                <a:cxn ang="0">
                  <a:pos x="890" y="-12643"/>
                </a:cxn>
                <a:cxn ang="0">
                  <a:pos x="470" y="-12763"/>
                </a:cxn>
                <a:cxn ang="0">
                  <a:pos x="470" y="-13063"/>
                </a:cxn>
              </a:cxnLst>
              <a:rect l="0" t="0" r="r" b="b"/>
              <a:pathLst>
                <a:path w="420" h="420">
                  <a:moveTo>
                    <a:pt x="590" y="-12643"/>
                  </a:moveTo>
                  <a:lnTo>
                    <a:pt x="890" y="-12643"/>
                  </a:lnTo>
                  <a:moveTo>
                    <a:pt x="470" y="-12763"/>
                  </a:moveTo>
                  <a:lnTo>
                    <a:pt x="470" y="-13063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1" name="AutoShape 60"/>
            <p:cNvSpPr>
              <a:spLocks/>
            </p:cNvSpPr>
            <p:nvPr/>
          </p:nvSpPr>
          <p:spPr bwMode="auto">
            <a:xfrm>
              <a:off x="9471" y="13232"/>
              <a:ext cx="420" cy="420"/>
            </a:xfrm>
            <a:custGeom>
              <a:avLst/>
              <a:gdLst/>
              <a:ahLst/>
              <a:cxnLst>
                <a:cxn ang="0">
                  <a:pos x="420" y="-12813"/>
                </a:cxn>
                <a:cxn ang="0">
                  <a:pos x="780" y="-12813"/>
                </a:cxn>
                <a:cxn ang="0">
                  <a:pos x="360" y="-12873"/>
                </a:cxn>
                <a:cxn ang="0">
                  <a:pos x="360" y="-13233"/>
                </a:cxn>
              </a:cxnLst>
              <a:rect l="0" t="0" r="r" b="b"/>
              <a:pathLst>
                <a:path w="420" h="420">
                  <a:moveTo>
                    <a:pt x="420" y="-12813"/>
                  </a:moveTo>
                  <a:lnTo>
                    <a:pt x="780" y="-12813"/>
                  </a:lnTo>
                  <a:moveTo>
                    <a:pt x="360" y="-12873"/>
                  </a:moveTo>
                  <a:lnTo>
                    <a:pt x="360" y="-13233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3A3BF-B9A2-472E-A777-5CF6F3738B6B}" type="datetime1">
              <a:rPr lang="en-US" smtClean="0"/>
              <a:t>10/7/2022</a:t>
            </a:fld>
            <a:endParaRPr lang="en-US"/>
          </a:p>
        </p:txBody>
      </p:sp>
      <p:sp>
        <p:nvSpPr>
          <p:cNvPr id="82" name="Footer Placeholder 8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83" name="Slide Number Placeholder 8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40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1092658" y="2135193"/>
            <a:ext cx="4791506" cy="3002006"/>
            <a:chOff x="3971" y="7851"/>
            <a:chExt cx="2267" cy="1536"/>
          </a:xfrm>
        </p:grpSpPr>
        <p:pic>
          <p:nvPicPr>
            <p:cNvPr id="5" name="Picture 2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71" y="7850"/>
              <a:ext cx="2259" cy="3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985" y="8310"/>
              <a:ext cx="2206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83" y="8538"/>
              <a:ext cx="2015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25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977" y="8770"/>
              <a:ext cx="2261" cy="1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6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983" y="9000"/>
              <a:ext cx="1744" cy="1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27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978" y="9230"/>
              <a:ext cx="1699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9" t="16328" r="37394" b="7029"/>
          <a:stretch/>
        </p:blipFill>
        <p:spPr>
          <a:xfrm>
            <a:off x="6796726" y="2133239"/>
            <a:ext cx="3623154" cy="2986830"/>
          </a:xfrm>
          <a:prstGeom prst="rect">
            <a:avLst/>
          </a:prstGeom>
        </p:spPr>
      </p:pic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23286-66F9-440B-8B65-E55F37699854}" type="datetime1">
              <a:rPr lang="en-US" smtClean="0"/>
              <a:t>10/7/2022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65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2809188" y="122548"/>
            <a:ext cx="6561055" cy="6735452"/>
            <a:chOff x="0" y="0"/>
            <a:chExt cx="7653" cy="9059"/>
          </a:xfrm>
        </p:grpSpPr>
        <p:pic>
          <p:nvPicPr>
            <p:cNvPr id="5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653" cy="90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9" y="1906"/>
              <a:ext cx="485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60B85-6F5B-49BD-98D1-69F01FE6854D}" type="datetime1">
              <a:rPr lang="en-US" smtClean="0"/>
              <a:t>10/7/2022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81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7954" y="3963971"/>
            <a:ext cx="3836709" cy="2283359"/>
          </a:xfrm>
        </p:spPr>
        <p:txBody>
          <a:bodyPr>
            <a:normAutofit lnSpcReduction="10000"/>
          </a:bodyPr>
          <a:lstStyle/>
          <a:p>
            <a:r>
              <a:rPr lang="en-US" sz="2400" dirty="0">
                <a:latin typeface="Agency FB" panose="020B0503020202020204" pitchFamily="34" charset="0"/>
              </a:rPr>
              <a:t> </a:t>
            </a:r>
          </a:p>
          <a:p>
            <a:r>
              <a:rPr lang="en-US" sz="2400" dirty="0" err="1">
                <a:latin typeface="Agency FB" panose="020B0503020202020204" pitchFamily="34" charset="0"/>
              </a:rPr>
              <a:t>Orangtua</a:t>
            </a:r>
            <a:r>
              <a:rPr lang="en-US" sz="2400" dirty="0">
                <a:latin typeface="Agency FB" panose="020B0503020202020204" pitchFamily="34" charset="0"/>
              </a:rPr>
              <a:t> </a:t>
            </a:r>
            <a:r>
              <a:rPr lang="en-US" sz="2400" dirty="0" err="1">
                <a:latin typeface="Agency FB" panose="020B0503020202020204" pitchFamily="34" charset="0"/>
              </a:rPr>
              <a:t>harus</a:t>
            </a:r>
            <a:r>
              <a:rPr lang="en-US" sz="2400" dirty="0">
                <a:latin typeface="Agency FB" panose="020B0503020202020204" pitchFamily="34" charset="0"/>
              </a:rPr>
              <a:t> </a:t>
            </a:r>
            <a:r>
              <a:rPr lang="en-US" sz="2400" b="1" dirty="0" smtClean="0">
                <a:latin typeface="Agency FB" panose="020B0503020202020204" pitchFamily="34" charset="0"/>
              </a:rPr>
              <a:t>PEKA</a:t>
            </a:r>
            <a:r>
              <a:rPr lang="en-US" sz="2400" dirty="0" smtClean="0">
                <a:latin typeface="Agency FB" panose="020B0503020202020204" pitchFamily="34" charset="0"/>
              </a:rPr>
              <a:t> </a:t>
            </a:r>
            <a:r>
              <a:rPr lang="en-US" sz="2400" dirty="0" err="1" smtClean="0">
                <a:latin typeface="Agency FB" panose="020B0503020202020204" pitchFamily="34" charset="0"/>
              </a:rPr>
              <a:t>terhadap</a:t>
            </a:r>
            <a:r>
              <a:rPr lang="en-US" sz="2400" dirty="0" smtClean="0">
                <a:latin typeface="Agency FB" panose="020B0503020202020204" pitchFamily="34" charset="0"/>
              </a:rPr>
              <a:t> </a:t>
            </a:r>
            <a:r>
              <a:rPr lang="en-US" sz="2400" dirty="0" err="1">
                <a:latin typeface="Agency FB" panose="020B0503020202020204" pitchFamily="34" charset="0"/>
              </a:rPr>
              <a:t>perilaku</a:t>
            </a:r>
            <a:r>
              <a:rPr lang="en-US" sz="2400" dirty="0">
                <a:latin typeface="Agency FB" panose="020B0503020202020204" pitchFamily="34" charset="0"/>
              </a:rPr>
              <a:t> </a:t>
            </a:r>
            <a:r>
              <a:rPr lang="en-US" sz="2400" dirty="0" err="1">
                <a:latin typeface="Agency FB" panose="020B0503020202020204" pitchFamily="34" charset="0"/>
              </a:rPr>
              <a:t>anak</a:t>
            </a:r>
            <a:r>
              <a:rPr lang="en-US" sz="2400" dirty="0">
                <a:latin typeface="Agency FB" panose="020B0503020202020204" pitchFamily="34" charset="0"/>
              </a:rPr>
              <a:t>, </a:t>
            </a:r>
            <a:endParaRPr lang="en-US" sz="2400" dirty="0" smtClean="0">
              <a:latin typeface="Agency FB" panose="020B0503020202020204" pitchFamily="34" charset="0"/>
            </a:endParaRPr>
          </a:p>
          <a:p>
            <a:r>
              <a:rPr lang="en-US" sz="2400" dirty="0" err="1" smtClean="0">
                <a:latin typeface="Agency FB" panose="020B0503020202020204" pitchFamily="34" charset="0"/>
              </a:rPr>
              <a:t>Sehingga</a:t>
            </a:r>
            <a:r>
              <a:rPr lang="en-US" sz="2400" dirty="0" smtClean="0">
                <a:latin typeface="Agency FB" panose="020B0503020202020204" pitchFamily="34" charset="0"/>
              </a:rPr>
              <a:t> </a:t>
            </a:r>
            <a:r>
              <a:rPr lang="en-US" sz="2400" dirty="0" err="1">
                <a:latin typeface="Agency FB" panose="020B0503020202020204" pitchFamily="34" charset="0"/>
              </a:rPr>
              <a:t>saat</a:t>
            </a:r>
            <a:r>
              <a:rPr lang="en-US" sz="2400" dirty="0">
                <a:latin typeface="Agency FB" panose="020B0503020202020204" pitchFamily="34" charset="0"/>
              </a:rPr>
              <a:t> </a:t>
            </a:r>
            <a:r>
              <a:rPr lang="en-US" sz="2400" b="1" dirty="0" err="1">
                <a:latin typeface="Agency FB" panose="020B0503020202020204" pitchFamily="34" charset="0"/>
              </a:rPr>
              <a:t>ada</a:t>
            </a:r>
            <a:r>
              <a:rPr lang="en-US" sz="2400" b="1" dirty="0">
                <a:latin typeface="Agency FB" panose="020B0503020202020204" pitchFamily="34" charset="0"/>
              </a:rPr>
              <a:t> </a:t>
            </a:r>
            <a:r>
              <a:rPr lang="en-US" sz="2400" b="1" dirty="0" err="1">
                <a:latin typeface="Agency FB" panose="020B0503020202020204" pitchFamily="34" charset="0"/>
              </a:rPr>
              <a:t>perubahan</a:t>
            </a:r>
            <a:r>
              <a:rPr lang="en-US" sz="2400" b="1" dirty="0">
                <a:latin typeface="Agency FB" panose="020B0503020202020204" pitchFamily="34" charset="0"/>
              </a:rPr>
              <a:t> </a:t>
            </a:r>
            <a:r>
              <a:rPr lang="en-US" sz="2400" dirty="0" err="1">
                <a:latin typeface="Agency FB" panose="020B0503020202020204" pitchFamily="34" charset="0"/>
              </a:rPr>
              <a:t>pada</a:t>
            </a:r>
            <a:r>
              <a:rPr lang="en-US" sz="2400" dirty="0">
                <a:latin typeface="Agency FB" panose="020B0503020202020204" pitchFamily="34" charset="0"/>
              </a:rPr>
              <a:t> </a:t>
            </a:r>
            <a:r>
              <a:rPr lang="en-US" sz="2400" dirty="0" err="1">
                <a:latin typeface="Agency FB" panose="020B0503020202020204" pitchFamily="34" charset="0"/>
              </a:rPr>
              <a:t>perilaku</a:t>
            </a:r>
            <a:r>
              <a:rPr lang="en-US" sz="2400" dirty="0">
                <a:latin typeface="Agency FB" panose="020B0503020202020204" pitchFamily="34" charset="0"/>
              </a:rPr>
              <a:t> </a:t>
            </a:r>
            <a:r>
              <a:rPr lang="en-US" sz="2400" dirty="0" err="1">
                <a:latin typeface="Agency FB" panose="020B0503020202020204" pitchFamily="34" charset="0"/>
              </a:rPr>
              <a:t>anak</a:t>
            </a:r>
            <a:r>
              <a:rPr lang="en-US" sz="2400" dirty="0">
                <a:latin typeface="Agency FB" panose="020B0503020202020204" pitchFamily="34" charset="0"/>
              </a:rPr>
              <a:t> </a:t>
            </a:r>
            <a:r>
              <a:rPr lang="en-US" sz="2400" dirty="0" err="1">
                <a:latin typeface="Agency FB" panose="020B0503020202020204" pitchFamily="34" charset="0"/>
              </a:rPr>
              <a:t>bisa</a:t>
            </a:r>
            <a:r>
              <a:rPr lang="en-US" sz="2400" dirty="0">
                <a:latin typeface="Agency FB" panose="020B0503020202020204" pitchFamily="34" charset="0"/>
              </a:rPr>
              <a:t> </a:t>
            </a:r>
            <a:r>
              <a:rPr lang="en-US" sz="2400" dirty="0" err="1">
                <a:latin typeface="Agency FB" panose="020B0503020202020204" pitchFamily="34" charset="0"/>
              </a:rPr>
              <a:t>mengetahuinya</a:t>
            </a:r>
            <a:r>
              <a:rPr lang="en-US" sz="2400" dirty="0">
                <a:latin typeface="Agency FB" panose="020B0503020202020204" pitchFamily="34" charset="0"/>
              </a:rPr>
              <a:t> </a:t>
            </a:r>
            <a:r>
              <a:rPr lang="en-US" sz="2400" dirty="0" err="1">
                <a:latin typeface="Agency FB" panose="020B0503020202020204" pitchFamily="34" charset="0"/>
              </a:rPr>
              <a:t>lebih</a:t>
            </a:r>
            <a:r>
              <a:rPr lang="en-US" sz="2400" dirty="0">
                <a:latin typeface="Agency FB" panose="020B0503020202020204" pitchFamily="34" charset="0"/>
              </a:rPr>
              <a:t> </a:t>
            </a:r>
            <a:r>
              <a:rPr lang="en-US" sz="2400" dirty="0" err="1">
                <a:latin typeface="Agency FB" panose="020B0503020202020204" pitchFamily="34" charset="0"/>
              </a:rPr>
              <a:t>awal</a:t>
            </a:r>
            <a:r>
              <a:rPr lang="en-US" sz="2400" dirty="0">
                <a:latin typeface="Agency FB" panose="020B0503020202020204" pitchFamily="34" charset="0"/>
              </a:rPr>
              <a:t>.</a:t>
            </a:r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070808" y="40359"/>
            <a:ext cx="5280581" cy="6470922"/>
            <a:chOff x="2441" y="-178"/>
            <a:chExt cx="5711" cy="10559"/>
          </a:xfrm>
        </p:grpSpPr>
        <p:pic>
          <p:nvPicPr>
            <p:cNvPr id="5" name="Picture 5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472" y="-178"/>
              <a:ext cx="4680" cy="104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Line 6"/>
            <p:cNvSpPr>
              <a:spLocks noChangeShapeType="1"/>
            </p:cNvSpPr>
            <p:nvPr/>
          </p:nvSpPr>
          <p:spPr bwMode="auto">
            <a:xfrm>
              <a:off x="2608" y="5505"/>
              <a:ext cx="5378" cy="0"/>
            </a:xfrm>
            <a:prstGeom prst="line">
              <a:avLst/>
            </a:prstGeom>
            <a:noFill/>
            <a:ln w="23050">
              <a:solidFill>
                <a:srgbClr val="636466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7" name="Line 7"/>
            <p:cNvSpPr>
              <a:spLocks noChangeShapeType="1"/>
            </p:cNvSpPr>
            <p:nvPr/>
          </p:nvSpPr>
          <p:spPr bwMode="auto">
            <a:xfrm>
              <a:off x="2536" y="5505"/>
              <a:ext cx="0" cy="0"/>
            </a:xfrm>
            <a:prstGeom prst="line">
              <a:avLst/>
            </a:prstGeom>
            <a:noFill/>
            <a:ln w="23050">
              <a:solidFill>
                <a:srgbClr val="636466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8" name="Line 8"/>
            <p:cNvSpPr>
              <a:spLocks noChangeShapeType="1"/>
            </p:cNvSpPr>
            <p:nvPr/>
          </p:nvSpPr>
          <p:spPr bwMode="auto">
            <a:xfrm>
              <a:off x="8023" y="5505"/>
              <a:ext cx="0" cy="0"/>
            </a:xfrm>
            <a:prstGeom prst="line">
              <a:avLst/>
            </a:prstGeom>
            <a:noFill/>
            <a:ln w="23050">
              <a:solidFill>
                <a:srgbClr val="636466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9" name="Line 9"/>
            <p:cNvSpPr>
              <a:spLocks noChangeShapeType="1"/>
            </p:cNvSpPr>
            <p:nvPr/>
          </p:nvSpPr>
          <p:spPr bwMode="auto">
            <a:xfrm>
              <a:off x="2442" y="5010"/>
              <a:ext cx="0" cy="5335"/>
            </a:xfrm>
            <a:prstGeom prst="line">
              <a:avLst/>
            </a:prstGeom>
            <a:noFill/>
            <a:ln w="23050">
              <a:solidFill>
                <a:srgbClr val="636466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2442" y="4937"/>
              <a:ext cx="0" cy="0"/>
            </a:xfrm>
            <a:prstGeom prst="line">
              <a:avLst/>
            </a:prstGeom>
            <a:noFill/>
            <a:ln w="23050">
              <a:solidFill>
                <a:srgbClr val="636466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2442" y="10381"/>
              <a:ext cx="0" cy="0"/>
            </a:xfrm>
            <a:prstGeom prst="line">
              <a:avLst/>
            </a:prstGeom>
            <a:noFill/>
            <a:ln w="23050">
              <a:solidFill>
                <a:srgbClr val="636466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2441" y="91"/>
              <a:ext cx="0" cy="3544"/>
            </a:xfrm>
            <a:prstGeom prst="line">
              <a:avLst/>
            </a:prstGeom>
            <a:noFill/>
            <a:ln w="23050">
              <a:solidFill>
                <a:srgbClr val="636466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>
              <a:off x="2441" y="18"/>
              <a:ext cx="0" cy="0"/>
            </a:xfrm>
            <a:prstGeom prst="line">
              <a:avLst/>
            </a:prstGeom>
            <a:noFill/>
            <a:ln w="23050">
              <a:solidFill>
                <a:srgbClr val="636466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4" name="Line 14"/>
            <p:cNvSpPr>
              <a:spLocks noChangeShapeType="1"/>
            </p:cNvSpPr>
            <p:nvPr/>
          </p:nvSpPr>
          <p:spPr bwMode="auto">
            <a:xfrm>
              <a:off x="2441" y="3672"/>
              <a:ext cx="0" cy="0"/>
            </a:xfrm>
            <a:prstGeom prst="line">
              <a:avLst/>
            </a:prstGeom>
            <a:noFill/>
            <a:ln w="23050">
              <a:solidFill>
                <a:srgbClr val="636466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5F0A-7BBD-46F7-A040-D11DF93B9B6A}" type="datetime1">
              <a:rPr lang="en-US" smtClean="0"/>
              <a:t>10/7/2022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9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MARI BERLATIH “PEKA”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9" y="2084832"/>
            <a:ext cx="6479608" cy="4224528"/>
          </a:xfrm>
        </p:spPr>
        <p:txBody>
          <a:bodyPr>
            <a:normAutofit/>
          </a:bodyPr>
          <a:lstStyle/>
          <a:p>
            <a:r>
              <a:rPr lang="en" sz="2400" dirty="0"/>
              <a:t>Silakan Berpasangan</a:t>
            </a:r>
            <a:r>
              <a:rPr lang="en-US" sz="2400" dirty="0"/>
              <a:t>.</a:t>
            </a:r>
            <a:br>
              <a:rPr lang="en-US" sz="2400" dirty="0"/>
            </a:br>
            <a:r>
              <a:rPr lang="en-US" sz="2400" dirty="0" err="1" smtClean="0"/>
              <a:t>Ceritakan</a:t>
            </a:r>
            <a:r>
              <a:rPr lang="en-US" sz="2400" dirty="0" smtClean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pengalaman</a:t>
            </a:r>
            <a:r>
              <a:rPr lang="en-US" sz="2400" dirty="0"/>
              <a:t> </a:t>
            </a:r>
            <a:r>
              <a:rPr lang="en-US" sz="2400" dirty="0" err="1"/>
              <a:t>ataupun</a:t>
            </a:r>
            <a:r>
              <a:rPr lang="en-US" sz="2400" dirty="0"/>
              <a:t> </a:t>
            </a:r>
            <a:r>
              <a:rPr lang="en-US" sz="2400" dirty="0" err="1"/>
              <a:t>peristiwa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pasangan</a:t>
            </a:r>
            <a:r>
              <a:rPr lang="en-US" sz="2400" dirty="0"/>
              <a:t>, </a:t>
            </a:r>
            <a:r>
              <a:rPr lang="en-US" sz="2400" b="1" dirty="0"/>
              <a:t>TANPA BERSUARA</a:t>
            </a:r>
            <a:r>
              <a:rPr lang="en-US" sz="2400" dirty="0" smtClean="0"/>
              <a:t>.</a:t>
            </a:r>
          </a:p>
          <a:p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err="1"/>
              <a:t>Maksimalkan</a:t>
            </a:r>
            <a:r>
              <a:rPr lang="en-US" sz="2400" dirty="0"/>
              <a:t> </a:t>
            </a:r>
            <a:r>
              <a:rPr lang="en-US" sz="2400" dirty="0" err="1" smtClean="0"/>
              <a:t>ekspresi</a:t>
            </a:r>
            <a:r>
              <a:rPr lang="en-US" sz="2400" dirty="0" smtClean="0"/>
              <a:t> </a:t>
            </a:r>
            <a:r>
              <a:rPr lang="en-US" sz="2400" dirty="0" err="1" smtClean="0"/>
              <a:t>wajah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gesture </a:t>
            </a:r>
            <a:r>
              <a:rPr lang="en-US" sz="2400" dirty="0" err="1" smtClean="0"/>
              <a:t>Anda</a:t>
            </a:r>
            <a:r>
              <a:rPr lang="en-US" sz="2400" dirty="0" smtClean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menyampaikan</a:t>
            </a:r>
            <a:r>
              <a:rPr lang="en-US" sz="2400" dirty="0"/>
              <a:t> </a:t>
            </a:r>
            <a:r>
              <a:rPr lang="en-US" sz="2400" dirty="0" err="1"/>
              <a:t>cerita</a:t>
            </a:r>
            <a:r>
              <a:rPr lang="en-US" sz="2400" dirty="0"/>
              <a:t> </a:t>
            </a:r>
            <a:r>
              <a:rPr lang="en-US" sz="2400" dirty="0" err="1"/>
              <a:t>tsb</a:t>
            </a:r>
            <a:r>
              <a:rPr lang="en-US" sz="2400" dirty="0" smtClean="0"/>
              <a:t>.</a:t>
            </a:r>
          </a:p>
          <a:p>
            <a:r>
              <a:rPr lang="en-US" dirty="0" err="1" smtClean="0"/>
              <a:t>Tangkap</a:t>
            </a:r>
            <a:r>
              <a:rPr lang="en-US" dirty="0" smtClean="0"/>
              <a:t> </a:t>
            </a:r>
            <a:r>
              <a:rPr lang="en-US" dirty="0" err="1" smtClean="0"/>
              <a:t>kesan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cerita</a:t>
            </a:r>
            <a:r>
              <a:rPr lang="en-US" dirty="0" smtClean="0"/>
              <a:t>,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menyenangkan</a:t>
            </a:r>
            <a:r>
              <a:rPr lang="en-US" dirty="0" smtClean="0"/>
              <a:t>, </a:t>
            </a:r>
            <a:r>
              <a:rPr lang="en-US" dirty="0" err="1" smtClean="0"/>
              <a:t>menyedihkan</a:t>
            </a:r>
            <a:r>
              <a:rPr lang="en-US" dirty="0" smtClean="0"/>
              <a:t>, </a:t>
            </a:r>
            <a:r>
              <a:rPr lang="en-US" dirty="0" err="1" smtClean="0"/>
              <a:t>menakutkan</a:t>
            </a:r>
            <a:r>
              <a:rPr lang="en-US" dirty="0" smtClean="0"/>
              <a:t>, </a:t>
            </a:r>
            <a:r>
              <a:rPr lang="en-US" dirty="0" err="1" smtClean="0"/>
              <a:t>dll</a:t>
            </a:r>
            <a:r>
              <a:rPr lang="en-US" dirty="0" smtClean="0"/>
              <a:t>?</a:t>
            </a:r>
          </a:p>
          <a:p>
            <a:r>
              <a:rPr lang="en-US" dirty="0" err="1" smtClean="0"/>
              <a:t>Bergantian</a:t>
            </a:r>
            <a:r>
              <a:rPr lang="en-US" dirty="0" smtClean="0"/>
              <a:t>, </a:t>
            </a:r>
          </a:p>
          <a:p>
            <a:r>
              <a:rPr lang="en-US" dirty="0" smtClean="0"/>
              <a:t>@5 </a:t>
            </a:r>
            <a:r>
              <a:rPr lang="en-US" dirty="0" err="1" smtClean="0"/>
              <a:t>menit</a:t>
            </a:r>
            <a:endParaRPr lang="en-US" dirty="0"/>
          </a:p>
        </p:txBody>
      </p:sp>
      <p:sp>
        <p:nvSpPr>
          <p:cNvPr id="5" name="Rectangle 85"/>
          <p:cNvSpPr>
            <a:spLocks noChangeArrowheads="1"/>
          </p:cNvSpPr>
          <p:nvPr/>
        </p:nvSpPr>
        <p:spPr bwMode="auto">
          <a:xfrm>
            <a:off x="7352907" y="216816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7" r="24086"/>
          <a:stretch/>
        </p:blipFill>
        <p:spPr>
          <a:xfrm>
            <a:off x="7359977" y="1866507"/>
            <a:ext cx="3827282" cy="4298623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21037-5854-44E4-826A-4E9E1654DE46}" type="datetime1">
              <a:rPr lang="en-US" smtClean="0"/>
              <a:t>10/7/2022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89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Seksedukasi</a:t>
            </a:r>
            <a:r>
              <a:rPr lang="en-US" dirty="0" smtClean="0"/>
              <a:t>, </a:t>
            </a:r>
            <a:r>
              <a:rPr lang="en-US" dirty="0" err="1" smtClean="0"/>
              <a:t>mencegah</a:t>
            </a:r>
            <a:r>
              <a:rPr lang="en-US" dirty="0" smtClean="0"/>
              <a:t> </a:t>
            </a:r>
            <a:r>
              <a:rPr lang="en-US" dirty="0" err="1" smtClean="0"/>
              <a:t>kekerasan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!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4128" y="1602557"/>
            <a:ext cx="9707372" cy="4533468"/>
          </a:xfrm>
        </p:spPr>
        <p:txBody>
          <a:bodyPr/>
          <a:lstStyle/>
          <a:p>
            <a:r>
              <a:rPr lang="en-US" dirty="0" err="1" smtClean="0"/>
              <a:t>Tanamkan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“</a:t>
            </a:r>
            <a:r>
              <a:rPr lang="en-US" dirty="0" err="1" smtClean="0"/>
              <a:t>Tubuhmu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BERHARGA”</a:t>
            </a:r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906" y="2084832"/>
            <a:ext cx="4396285" cy="44940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797" y="2084832"/>
            <a:ext cx="4205066" cy="449404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10B4F-7C04-4D3A-BDF3-2E18EB1DE685}" type="datetime1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64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892153" y="88746"/>
            <a:ext cx="9467905" cy="13274552"/>
            <a:chOff x="-360" y="1306"/>
            <a:chExt cx="10099" cy="25579"/>
          </a:xfrm>
        </p:grpSpPr>
        <p:pic>
          <p:nvPicPr>
            <p:cNvPr id="20483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20" y="1837"/>
              <a:ext cx="1715" cy="90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84" name="Picture 4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20" y="11165"/>
              <a:ext cx="221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85" name="Picture 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20" y="11389"/>
              <a:ext cx="215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86" name="Picture 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20" y="11041"/>
              <a:ext cx="355" cy="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87" name="Picture 7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36" y="11383"/>
              <a:ext cx="201" cy="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88" name="Picture 8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420" y="12300"/>
              <a:ext cx="1715" cy="3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89" name="Picture 9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837" y="11857"/>
              <a:ext cx="1298" cy="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0" name="Picture 10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420" y="11758"/>
              <a:ext cx="428" cy="5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1" name="Picture 11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420" y="11724"/>
              <a:ext cx="1716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2" name="Picture 12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1896" y="11222"/>
              <a:ext cx="239" cy="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3" name="Picture 13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874" y="11365"/>
              <a:ext cx="261" cy="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94" name="Freeform 14"/>
            <p:cNvSpPr>
              <a:spLocks/>
            </p:cNvSpPr>
            <p:nvPr/>
          </p:nvSpPr>
          <p:spPr bwMode="auto">
            <a:xfrm>
              <a:off x="420" y="10512"/>
              <a:ext cx="1715" cy="155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72"/>
                </a:cxn>
                <a:cxn ang="0">
                  <a:pos x="494" y="480"/>
                </a:cxn>
                <a:cxn ang="0">
                  <a:pos x="656" y="671"/>
                </a:cxn>
                <a:cxn ang="0">
                  <a:pos x="235" y="927"/>
                </a:cxn>
                <a:cxn ang="0">
                  <a:pos x="0" y="1022"/>
                </a:cxn>
                <a:cxn ang="0">
                  <a:pos x="0" y="1238"/>
                </a:cxn>
                <a:cxn ang="0">
                  <a:pos x="355" y="1268"/>
                </a:cxn>
                <a:cxn ang="0">
                  <a:pos x="429" y="1275"/>
                </a:cxn>
                <a:cxn ang="0">
                  <a:pos x="506" y="1284"/>
                </a:cxn>
                <a:cxn ang="0">
                  <a:pos x="587" y="1295"/>
                </a:cxn>
                <a:cxn ang="0">
                  <a:pos x="670" y="1307"/>
                </a:cxn>
                <a:cxn ang="0">
                  <a:pos x="756" y="1321"/>
                </a:cxn>
                <a:cxn ang="0">
                  <a:pos x="843" y="1336"/>
                </a:cxn>
                <a:cxn ang="0">
                  <a:pos x="931" y="1352"/>
                </a:cxn>
                <a:cxn ang="0">
                  <a:pos x="1020" y="1370"/>
                </a:cxn>
                <a:cxn ang="0">
                  <a:pos x="1110" y="1389"/>
                </a:cxn>
                <a:cxn ang="0">
                  <a:pos x="1199" y="1409"/>
                </a:cxn>
                <a:cxn ang="0">
                  <a:pos x="1287" y="1430"/>
                </a:cxn>
                <a:cxn ang="0">
                  <a:pos x="1373" y="1452"/>
                </a:cxn>
                <a:cxn ang="0">
                  <a:pos x="1458" y="1475"/>
                </a:cxn>
                <a:cxn ang="0">
                  <a:pos x="1541" y="1498"/>
                </a:cxn>
                <a:cxn ang="0">
                  <a:pos x="1620" y="1523"/>
                </a:cxn>
                <a:cxn ang="0">
                  <a:pos x="1697" y="1549"/>
                </a:cxn>
                <a:cxn ang="0">
                  <a:pos x="1715" y="1555"/>
                </a:cxn>
                <a:cxn ang="0">
                  <a:pos x="1715" y="1010"/>
                </a:cxn>
                <a:cxn ang="0">
                  <a:pos x="1578" y="999"/>
                </a:cxn>
                <a:cxn ang="0">
                  <a:pos x="1466" y="989"/>
                </a:cxn>
                <a:cxn ang="0">
                  <a:pos x="1360" y="978"/>
                </a:cxn>
                <a:cxn ang="0">
                  <a:pos x="1262" y="964"/>
                </a:cxn>
                <a:cxn ang="0">
                  <a:pos x="1174" y="950"/>
                </a:cxn>
                <a:cxn ang="0">
                  <a:pos x="1098" y="934"/>
                </a:cxn>
                <a:cxn ang="0">
                  <a:pos x="1036" y="917"/>
                </a:cxn>
                <a:cxn ang="0">
                  <a:pos x="973" y="888"/>
                </a:cxn>
                <a:cxn ang="0">
                  <a:pos x="952" y="856"/>
                </a:cxn>
                <a:cxn ang="0">
                  <a:pos x="956" y="844"/>
                </a:cxn>
                <a:cxn ang="0">
                  <a:pos x="1029" y="795"/>
                </a:cxn>
                <a:cxn ang="0">
                  <a:pos x="1104" y="768"/>
                </a:cxn>
                <a:cxn ang="0">
                  <a:pos x="1208" y="740"/>
                </a:cxn>
                <a:cxn ang="0">
                  <a:pos x="1271" y="725"/>
                </a:cxn>
                <a:cxn ang="0">
                  <a:pos x="1342" y="710"/>
                </a:cxn>
                <a:cxn ang="0">
                  <a:pos x="1421" y="694"/>
                </a:cxn>
                <a:cxn ang="0">
                  <a:pos x="1605" y="434"/>
                </a:cxn>
                <a:cxn ang="0">
                  <a:pos x="610" y="125"/>
                </a:cxn>
                <a:cxn ang="0">
                  <a:pos x="0" y="0"/>
                </a:cxn>
              </a:cxnLst>
              <a:rect l="0" t="0" r="r" b="b"/>
              <a:pathLst>
                <a:path w="1715" h="1555">
                  <a:moveTo>
                    <a:pt x="0" y="0"/>
                  </a:moveTo>
                  <a:lnTo>
                    <a:pt x="0" y="372"/>
                  </a:lnTo>
                  <a:lnTo>
                    <a:pt x="494" y="480"/>
                  </a:lnTo>
                  <a:lnTo>
                    <a:pt x="656" y="671"/>
                  </a:lnTo>
                  <a:lnTo>
                    <a:pt x="235" y="927"/>
                  </a:lnTo>
                  <a:lnTo>
                    <a:pt x="0" y="1022"/>
                  </a:lnTo>
                  <a:lnTo>
                    <a:pt x="0" y="1238"/>
                  </a:lnTo>
                  <a:lnTo>
                    <a:pt x="355" y="1268"/>
                  </a:lnTo>
                  <a:lnTo>
                    <a:pt x="429" y="1275"/>
                  </a:lnTo>
                  <a:lnTo>
                    <a:pt x="506" y="1284"/>
                  </a:lnTo>
                  <a:lnTo>
                    <a:pt x="587" y="1295"/>
                  </a:lnTo>
                  <a:lnTo>
                    <a:pt x="670" y="1307"/>
                  </a:lnTo>
                  <a:lnTo>
                    <a:pt x="756" y="1321"/>
                  </a:lnTo>
                  <a:lnTo>
                    <a:pt x="843" y="1336"/>
                  </a:lnTo>
                  <a:lnTo>
                    <a:pt x="931" y="1352"/>
                  </a:lnTo>
                  <a:lnTo>
                    <a:pt x="1020" y="1370"/>
                  </a:lnTo>
                  <a:lnTo>
                    <a:pt x="1110" y="1389"/>
                  </a:lnTo>
                  <a:lnTo>
                    <a:pt x="1199" y="1409"/>
                  </a:lnTo>
                  <a:lnTo>
                    <a:pt x="1287" y="1430"/>
                  </a:lnTo>
                  <a:lnTo>
                    <a:pt x="1373" y="1452"/>
                  </a:lnTo>
                  <a:lnTo>
                    <a:pt x="1458" y="1475"/>
                  </a:lnTo>
                  <a:lnTo>
                    <a:pt x="1541" y="1498"/>
                  </a:lnTo>
                  <a:lnTo>
                    <a:pt x="1620" y="1523"/>
                  </a:lnTo>
                  <a:lnTo>
                    <a:pt x="1697" y="1549"/>
                  </a:lnTo>
                  <a:lnTo>
                    <a:pt x="1715" y="1555"/>
                  </a:lnTo>
                  <a:lnTo>
                    <a:pt x="1715" y="1010"/>
                  </a:lnTo>
                  <a:lnTo>
                    <a:pt x="1578" y="999"/>
                  </a:lnTo>
                  <a:lnTo>
                    <a:pt x="1466" y="989"/>
                  </a:lnTo>
                  <a:lnTo>
                    <a:pt x="1360" y="978"/>
                  </a:lnTo>
                  <a:lnTo>
                    <a:pt x="1262" y="964"/>
                  </a:lnTo>
                  <a:lnTo>
                    <a:pt x="1174" y="950"/>
                  </a:lnTo>
                  <a:lnTo>
                    <a:pt x="1098" y="934"/>
                  </a:lnTo>
                  <a:lnTo>
                    <a:pt x="1036" y="917"/>
                  </a:lnTo>
                  <a:lnTo>
                    <a:pt x="973" y="888"/>
                  </a:lnTo>
                  <a:lnTo>
                    <a:pt x="952" y="856"/>
                  </a:lnTo>
                  <a:lnTo>
                    <a:pt x="956" y="844"/>
                  </a:lnTo>
                  <a:lnTo>
                    <a:pt x="1029" y="795"/>
                  </a:lnTo>
                  <a:lnTo>
                    <a:pt x="1104" y="768"/>
                  </a:lnTo>
                  <a:lnTo>
                    <a:pt x="1208" y="740"/>
                  </a:lnTo>
                  <a:lnTo>
                    <a:pt x="1271" y="725"/>
                  </a:lnTo>
                  <a:lnTo>
                    <a:pt x="1342" y="710"/>
                  </a:lnTo>
                  <a:lnTo>
                    <a:pt x="1421" y="694"/>
                  </a:lnTo>
                  <a:lnTo>
                    <a:pt x="1605" y="434"/>
                  </a:lnTo>
                  <a:lnTo>
                    <a:pt x="610" y="12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id-ID"/>
            </a:p>
          </p:txBody>
        </p:sp>
        <p:pic>
          <p:nvPicPr>
            <p:cNvPr id="20495" name="Picture 15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420" y="10367"/>
              <a:ext cx="1088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6" name="Picture 16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1375" y="11298"/>
              <a:ext cx="165" cy="1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7" name="Picture 17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1638" y="10797"/>
              <a:ext cx="497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8" name="Picture 18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1468" y="11091"/>
              <a:ext cx="667" cy="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9" name="Picture 19"/>
            <p:cNvPicPr>
              <a:picLocks noChangeAspect="1" noChangeArrowheads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1466" y="11354"/>
              <a:ext cx="668" cy="1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00" name="Freeform 20"/>
            <p:cNvSpPr>
              <a:spLocks/>
            </p:cNvSpPr>
            <p:nvPr/>
          </p:nvSpPr>
          <p:spPr bwMode="auto">
            <a:xfrm>
              <a:off x="420" y="10506"/>
              <a:ext cx="1715" cy="15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86"/>
                </a:cxn>
                <a:cxn ang="0">
                  <a:pos x="181" y="416"/>
                </a:cxn>
                <a:cxn ang="0">
                  <a:pos x="428" y="800"/>
                </a:cxn>
                <a:cxn ang="0">
                  <a:pos x="894" y="1172"/>
                </a:cxn>
                <a:cxn ang="0">
                  <a:pos x="1715" y="1517"/>
                </a:cxn>
                <a:cxn ang="0">
                  <a:pos x="1715" y="1016"/>
                </a:cxn>
                <a:cxn ang="0">
                  <a:pos x="1629" y="1009"/>
                </a:cxn>
                <a:cxn ang="0">
                  <a:pos x="1544" y="1003"/>
                </a:cxn>
                <a:cxn ang="0">
                  <a:pos x="1463" y="995"/>
                </a:cxn>
                <a:cxn ang="0">
                  <a:pos x="1384" y="986"/>
                </a:cxn>
                <a:cxn ang="0">
                  <a:pos x="1310" y="977"/>
                </a:cxn>
                <a:cxn ang="0">
                  <a:pos x="1241" y="967"/>
                </a:cxn>
                <a:cxn ang="0">
                  <a:pos x="1177" y="957"/>
                </a:cxn>
                <a:cxn ang="0">
                  <a:pos x="1041" y="924"/>
                </a:cxn>
                <a:cxn ang="0">
                  <a:pos x="985" y="901"/>
                </a:cxn>
                <a:cxn ang="0">
                  <a:pos x="956" y="876"/>
                </a:cxn>
                <a:cxn ang="0">
                  <a:pos x="957" y="848"/>
                </a:cxn>
                <a:cxn ang="0">
                  <a:pos x="1014" y="807"/>
                </a:cxn>
                <a:cxn ang="0">
                  <a:pos x="1099" y="776"/>
                </a:cxn>
                <a:cxn ang="0">
                  <a:pos x="1161" y="758"/>
                </a:cxn>
                <a:cxn ang="0">
                  <a:pos x="1235" y="739"/>
                </a:cxn>
                <a:cxn ang="0">
                  <a:pos x="1321" y="720"/>
                </a:cxn>
                <a:cxn ang="0">
                  <a:pos x="1421" y="700"/>
                </a:cxn>
                <a:cxn ang="0">
                  <a:pos x="1537" y="675"/>
                </a:cxn>
                <a:cxn ang="0">
                  <a:pos x="1623" y="647"/>
                </a:cxn>
                <a:cxn ang="0">
                  <a:pos x="1682" y="617"/>
                </a:cxn>
                <a:cxn ang="0">
                  <a:pos x="1715" y="586"/>
                </a:cxn>
                <a:cxn ang="0">
                  <a:pos x="1715" y="528"/>
                </a:cxn>
                <a:cxn ang="0">
                  <a:pos x="1645" y="464"/>
                </a:cxn>
                <a:cxn ang="0">
                  <a:pos x="1585" y="430"/>
                </a:cxn>
                <a:cxn ang="0">
                  <a:pos x="1512" y="396"/>
                </a:cxn>
                <a:cxn ang="0">
                  <a:pos x="1426" y="361"/>
                </a:cxn>
                <a:cxn ang="0">
                  <a:pos x="1327" y="327"/>
                </a:cxn>
                <a:cxn ang="0">
                  <a:pos x="1219" y="292"/>
                </a:cxn>
                <a:cxn ang="0">
                  <a:pos x="1019" y="277"/>
                </a:cxn>
                <a:cxn ang="0">
                  <a:pos x="954" y="268"/>
                </a:cxn>
                <a:cxn ang="0">
                  <a:pos x="916" y="256"/>
                </a:cxn>
                <a:cxn ang="0">
                  <a:pos x="907" y="237"/>
                </a:cxn>
                <a:cxn ang="0">
                  <a:pos x="930" y="210"/>
                </a:cxn>
                <a:cxn ang="0">
                  <a:pos x="210" y="42"/>
                </a:cxn>
                <a:cxn ang="0">
                  <a:pos x="0" y="0"/>
                </a:cxn>
              </a:cxnLst>
              <a:rect l="0" t="0" r="r" b="b"/>
              <a:pathLst>
                <a:path w="1715" h="1517">
                  <a:moveTo>
                    <a:pt x="0" y="0"/>
                  </a:moveTo>
                  <a:lnTo>
                    <a:pt x="0" y="386"/>
                  </a:lnTo>
                  <a:lnTo>
                    <a:pt x="181" y="416"/>
                  </a:lnTo>
                  <a:lnTo>
                    <a:pt x="428" y="800"/>
                  </a:lnTo>
                  <a:lnTo>
                    <a:pt x="894" y="1172"/>
                  </a:lnTo>
                  <a:lnTo>
                    <a:pt x="1715" y="1517"/>
                  </a:lnTo>
                  <a:lnTo>
                    <a:pt x="1715" y="1016"/>
                  </a:lnTo>
                  <a:lnTo>
                    <a:pt x="1629" y="1009"/>
                  </a:lnTo>
                  <a:lnTo>
                    <a:pt x="1544" y="1003"/>
                  </a:lnTo>
                  <a:lnTo>
                    <a:pt x="1463" y="995"/>
                  </a:lnTo>
                  <a:lnTo>
                    <a:pt x="1384" y="986"/>
                  </a:lnTo>
                  <a:lnTo>
                    <a:pt x="1310" y="977"/>
                  </a:lnTo>
                  <a:lnTo>
                    <a:pt x="1241" y="967"/>
                  </a:lnTo>
                  <a:lnTo>
                    <a:pt x="1177" y="957"/>
                  </a:lnTo>
                  <a:lnTo>
                    <a:pt x="1041" y="924"/>
                  </a:lnTo>
                  <a:lnTo>
                    <a:pt x="985" y="901"/>
                  </a:lnTo>
                  <a:lnTo>
                    <a:pt x="956" y="876"/>
                  </a:lnTo>
                  <a:lnTo>
                    <a:pt x="957" y="848"/>
                  </a:lnTo>
                  <a:lnTo>
                    <a:pt x="1014" y="807"/>
                  </a:lnTo>
                  <a:lnTo>
                    <a:pt x="1099" y="776"/>
                  </a:lnTo>
                  <a:lnTo>
                    <a:pt x="1161" y="758"/>
                  </a:lnTo>
                  <a:lnTo>
                    <a:pt x="1235" y="739"/>
                  </a:lnTo>
                  <a:lnTo>
                    <a:pt x="1321" y="720"/>
                  </a:lnTo>
                  <a:lnTo>
                    <a:pt x="1421" y="700"/>
                  </a:lnTo>
                  <a:lnTo>
                    <a:pt x="1537" y="675"/>
                  </a:lnTo>
                  <a:lnTo>
                    <a:pt x="1623" y="647"/>
                  </a:lnTo>
                  <a:lnTo>
                    <a:pt x="1682" y="617"/>
                  </a:lnTo>
                  <a:lnTo>
                    <a:pt x="1715" y="586"/>
                  </a:lnTo>
                  <a:lnTo>
                    <a:pt x="1715" y="528"/>
                  </a:lnTo>
                  <a:lnTo>
                    <a:pt x="1645" y="464"/>
                  </a:lnTo>
                  <a:lnTo>
                    <a:pt x="1585" y="430"/>
                  </a:lnTo>
                  <a:lnTo>
                    <a:pt x="1512" y="396"/>
                  </a:lnTo>
                  <a:lnTo>
                    <a:pt x="1426" y="361"/>
                  </a:lnTo>
                  <a:lnTo>
                    <a:pt x="1327" y="327"/>
                  </a:lnTo>
                  <a:lnTo>
                    <a:pt x="1219" y="292"/>
                  </a:lnTo>
                  <a:lnTo>
                    <a:pt x="1019" y="277"/>
                  </a:lnTo>
                  <a:lnTo>
                    <a:pt x="954" y="268"/>
                  </a:lnTo>
                  <a:lnTo>
                    <a:pt x="916" y="256"/>
                  </a:lnTo>
                  <a:lnTo>
                    <a:pt x="907" y="237"/>
                  </a:lnTo>
                  <a:lnTo>
                    <a:pt x="930" y="210"/>
                  </a:lnTo>
                  <a:lnTo>
                    <a:pt x="210" y="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id-ID"/>
            </a:p>
          </p:txBody>
        </p:sp>
        <p:pic>
          <p:nvPicPr>
            <p:cNvPr id="20501" name="Picture 21"/>
            <p:cNvPicPr>
              <a:picLocks noChangeAspect="1" noChangeArrowheads="1"/>
            </p:cNvPicPr>
            <p:nvPr/>
          </p:nvPicPr>
          <p:blipFill>
            <a:blip r:embed="rId18"/>
            <a:srcRect/>
            <a:stretch>
              <a:fillRect/>
            </a:stretch>
          </p:blipFill>
          <p:spPr bwMode="auto">
            <a:xfrm>
              <a:off x="822" y="10314"/>
              <a:ext cx="1312" cy="4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02" name="Picture 22"/>
            <p:cNvPicPr>
              <a:picLocks noChangeAspect="1" noChangeArrowheads="1"/>
            </p:cNvPicPr>
            <p:nvPr/>
          </p:nvPicPr>
          <p:blipFill>
            <a:blip r:embed="rId19"/>
            <a:srcRect/>
            <a:stretch>
              <a:fillRect/>
            </a:stretch>
          </p:blipFill>
          <p:spPr bwMode="auto">
            <a:xfrm>
              <a:off x="1967" y="11293"/>
              <a:ext cx="168" cy="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03" name="Freeform 23"/>
            <p:cNvSpPr>
              <a:spLocks/>
            </p:cNvSpPr>
            <p:nvPr/>
          </p:nvSpPr>
          <p:spPr bwMode="auto">
            <a:xfrm>
              <a:off x="419" y="1406"/>
              <a:ext cx="3969" cy="11827"/>
            </a:xfrm>
            <a:custGeom>
              <a:avLst/>
              <a:gdLst/>
              <a:ahLst/>
              <a:cxnLst>
                <a:cxn ang="0">
                  <a:pos x="3969" y="123"/>
                </a:cxn>
                <a:cxn ang="0">
                  <a:pos x="2807" y="123"/>
                </a:cxn>
                <a:cxn ang="0">
                  <a:pos x="2807" y="0"/>
                </a:cxn>
                <a:cxn ang="0">
                  <a:pos x="0" y="0"/>
                </a:cxn>
                <a:cxn ang="0">
                  <a:pos x="0" y="8718"/>
                </a:cxn>
                <a:cxn ang="0">
                  <a:pos x="0" y="8738"/>
                </a:cxn>
                <a:cxn ang="0">
                  <a:pos x="0" y="11793"/>
                </a:cxn>
                <a:cxn ang="0">
                  <a:pos x="170" y="11793"/>
                </a:cxn>
                <a:cxn ang="0">
                  <a:pos x="170" y="11827"/>
                </a:cxn>
                <a:cxn ang="0">
                  <a:pos x="3969" y="11827"/>
                </a:cxn>
                <a:cxn ang="0">
                  <a:pos x="3969" y="123"/>
                </a:cxn>
              </a:cxnLst>
              <a:rect l="0" t="0" r="r" b="b"/>
              <a:pathLst>
                <a:path w="3969" h="11827">
                  <a:moveTo>
                    <a:pt x="3969" y="123"/>
                  </a:moveTo>
                  <a:lnTo>
                    <a:pt x="2807" y="123"/>
                  </a:lnTo>
                  <a:lnTo>
                    <a:pt x="2807" y="0"/>
                  </a:lnTo>
                  <a:lnTo>
                    <a:pt x="0" y="0"/>
                  </a:lnTo>
                  <a:lnTo>
                    <a:pt x="0" y="8718"/>
                  </a:lnTo>
                  <a:lnTo>
                    <a:pt x="0" y="8738"/>
                  </a:lnTo>
                  <a:lnTo>
                    <a:pt x="0" y="11793"/>
                  </a:lnTo>
                  <a:lnTo>
                    <a:pt x="170" y="11793"/>
                  </a:lnTo>
                  <a:lnTo>
                    <a:pt x="170" y="11827"/>
                  </a:lnTo>
                  <a:lnTo>
                    <a:pt x="3969" y="11827"/>
                  </a:lnTo>
                  <a:lnTo>
                    <a:pt x="3969" y="123"/>
                  </a:ln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id-ID"/>
            </a:p>
          </p:txBody>
        </p:sp>
        <p:pic>
          <p:nvPicPr>
            <p:cNvPr id="20504" name="Picture 24"/>
            <p:cNvPicPr>
              <a:picLocks noChangeAspect="1" noChangeArrowheads="1"/>
            </p:cNvPicPr>
            <p:nvPr/>
          </p:nvPicPr>
          <p:blipFill>
            <a:blip r:embed="rId20"/>
            <a:srcRect/>
            <a:stretch>
              <a:fillRect/>
            </a:stretch>
          </p:blipFill>
          <p:spPr bwMode="auto">
            <a:xfrm>
              <a:off x="-103" y="1306"/>
              <a:ext cx="9842" cy="130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05" name="Freeform 25"/>
            <p:cNvSpPr>
              <a:spLocks/>
            </p:cNvSpPr>
            <p:nvPr/>
          </p:nvSpPr>
          <p:spPr bwMode="auto">
            <a:xfrm>
              <a:off x="5070" y="8143"/>
              <a:ext cx="94" cy="1964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0" y="0"/>
                </a:cxn>
                <a:cxn ang="0">
                  <a:pos x="0" y="1963"/>
                </a:cxn>
                <a:cxn ang="0">
                  <a:pos x="94" y="1777"/>
                </a:cxn>
                <a:cxn ang="0">
                  <a:pos x="94" y="0"/>
                </a:cxn>
              </a:cxnLst>
              <a:rect l="0" t="0" r="r" b="b"/>
              <a:pathLst>
                <a:path w="94" h="1964">
                  <a:moveTo>
                    <a:pt x="94" y="0"/>
                  </a:moveTo>
                  <a:lnTo>
                    <a:pt x="0" y="0"/>
                  </a:lnTo>
                  <a:lnTo>
                    <a:pt x="0" y="1963"/>
                  </a:lnTo>
                  <a:lnTo>
                    <a:pt x="94" y="1777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id-ID"/>
            </a:p>
          </p:txBody>
        </p:sp>
        <p:sp>
          <p:nvSpPr>
            <p:cNvPr id="20506" name="AutoShape 26"/>
            <p:cNvSpPr>
              <a:spLocks/>
            </p:cNvSpPr>
            <p:nvPr/>
          </p:nvSpPr>
          <p:spPr bwMode="auto">
            <a:xfrm>
              <a:off x="-300" y="26125"/>
              <a:ext cx="420" cy="420"/>
            </a:xfrm>
            <a:custGeom>
              <a:avLst/>
              <a:gdLst/>
              <a:ahLst/>
              <a:cxnLst>
                <a:cxn ang="0">
                  <a:pos x="770" y="-13062"/>
                </a:cxn>
                <a:cxn ang="0">
                  <a:pos x="470" y="-13062"/>
                </a:cxn>
                <a:cxn ang="0">
                  <a:pos x="890" y="-12942"/>
                </a:cxn>
                <a:cxn ang="0">
                  <a:pos x="890" y="-12642"/>
                </a:cxn>
              </a:cxnLst>
              <a:rect l="0" t="0" r="r" b="b"/>
              <a:pathLst>
                <a:path w="420" h="420">
                  <a:moveTo>
                    <a:pt x="770" y="-13062"/>
                  </a:moveTo>
                  <a:lnTo>
                    <a:pt x="470" y="-13062"/>
                  </a:lnTo>
                  <a:moveTo>
                    <a:pt x="890" y="-12942"/>
                  </a:moveTo>
                  <a:lnTo>
                    <a:pt x="890" y="-12642"/>
                  </a:lnTo>
                </a:path>
              </a:pathLst>
            </a:custGeom>
            <a:noFill/>
            <a:ln w="15875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id-ID"/>
            </a:p>
          </p:txBody>
        </p:sp>
        <p:sp>
          <p:nvSpPr>
            <p:cNvPr id="20507" name="AutoShape 27"/>
            <p:cNvSpPr>
              <a:spLocks/>
            </p:cNvSpPr>
            <p:nvPr/>
          </p:nvSpPr>
          <p:spPr bwMode="auto">
            <a:xfrm>
              <a:off x="-300" y="26125"/>
              <a:ext cx="420" cy="420"/>
            </a:xfrm>
            <a:custGeom>
              <a:avLst/>
              <a:gdLst/>
              <a:ahLst/>
              <a:cxnLst>
                <a:cxn ang="0">
                  <a:pos x="770" y="-13062"/>
                </a:cxn>
                <a:cxn ang="0">
                  <a:pos x="470" y="-13062"/>
                </a:cxn>
                <a:cxn ang="0">
                  <a:pos x="890" y="-12942"/>
                </a:cxn>
                <a:cxn ang="0">
                  <a:pos x="890" y="-12642"/>
                </a:cxn>
              </a:cxnLst>
              <a:rect l="0" t="0" r="r" b="b"/>
              <a:pathLst>
                <a:path w="420" h="420">
                  <a:moveTo>
                    <a:pt x="770" y="-13062"/>
                  </a:moveTo>
                  <a:lnTo>
                    <a:pt x="470" y="-13062"/>
                  </a:lnTo>
                  <a:moveTo>
                    <a:pt x="890" y="-12942"/>
                  </a:moveTo>
                  <a:lnTo>
                    <a:pt x="890" y="-12642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id-ID"/>
            </a:p>
          </p:txBody>
        </p:sp>
        <p:sp>
          <p:nvSpPr>
            <p:cNvPr id="20508" name="AutoShape 28"/>
            <p:cNvSpPr>
              <a:spLocks/>
            </p:cNvSpPr>
            <p:nvPr/>
          </p:nvSpPr>
          <p:spPr bwMode="auto">
            <a:xfrm>
              <a:off x="-360" y="26465"/>
              <a:ext cx="420" cy="420"/>
            </a:xfrm>
            <a:custGeom>
              <a:avLst/>
              <a:gdLst/>
              <a:ahLst/>
              <a:cxnLst>
                <a:cxn ang="0">
                  <a:pos x="720" y="-13232"/>
                </a:cxn>
                <a:cxn ang="0">
                  <a:pos x="360" y="-13232"/>
                </a:cxn>
                <a:cxn ang="0">
                  <a:pos x="780" y="-13172"/>
                </a:cxn>
                <a:cxn ang="0">
                  <a:pos x="780" y="-12812"/>
                </a:cxn>
              </a:cxnLst>
              <a:rect l="0" t="0" r="r" b="b"/>
              <a:pathLst>
                <a:path w="420" h="420">
                  <a:moveTo>
                    <a:pt x="720" y="-13232"/>
                  </a:moveTo>
                  <a:lnTo>
                    <a:pt x="360" y="-13232"/>
                  </a:lnTo>
                  <a:moveTo>
                    <a:pt x="780" y="-13172"/>
                  </a:moveTo>
                  <a:lnTo>
                    <a:pt x="780" y="-12812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id-ID"/>
            </a:p>
          </p:txBody>
        </p:sp>
        <p:sp>
          <p:nvSpPr>
            <p:cNvPr id="20509" name="Rectangle 29"/>
            <p:cNvSpPr>
              <a:spLocks noChangeArrowheads="1"/>
            </p:cNvSpPr>
            <p:nvPr/>
          </p:nvSpPr>
          <p:spPr bwMode="auto">
            <a:xfrm>
              <a:off x="3965" y="9940"/>
              <a:ext cx="938" cy="6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id-ID"/>
            </a:p>
          </p:txBody>
        </p:sp>
        <p:sp>
          <p:nvSpPr>
            <p:cNvPr id="20510" name="Line 30"/>
            <p:cNvSpPr>
              <a:spLocks noChangeShapeType="1"/>
            </p:cNvSpPr>
            <p:nvPr/>
          </p:nvSpPr>
          <p:spPr bwMode="auto">
            <a:xfrm>
              <a:off x="5040" y="1766"/>
              <a:ext cx="0" cy="10040"/>
            </a:xfrm>
            <a:prstGeom prst="line">
              <a:avLst/>
            </a:prstGeom>
            <a:noFill/>
            <a:ln w="21171">
              <a:solidFill>
                <a:srgbClr val="E7B42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id-ID"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3EA99-A3DE-4DF2-A697-1CEDEA0722FE}" type="datetime1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39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1508" name="image678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0" y="304800"/>
            <a:ext cx="4419600" cy="6019800"/>
          </a:xfrm>
          <a:prstGeom prst="rect">
            <a:avLst/>
          </a:prstGeom>
          <a:noFill/>
        </p:spPr>
      </p:pic>
      <p:grpSp>
        <p:nvGrpSpPr>
          <p:cNvPr id="21505" name="Group 1"/>
          <p:cNvGrpSpPr>
            <a:grpSpLocks/>
          </p:cNvGrpSpPr>
          <p:nvPr/>
        </p:nvGrpSpPr>
        <p:grpSpPr bwMode="auto">
          <a:xfrm>
            <a:off x="1524001" y="265112"/>
            <a:ext cx="4267201" cy="6288088"/>
            <a:chOff x="0" y="0"/>
            <a:chExt cx="3937" cy="9903"/>
          </a:xfrm>
        </p:grpSpPr>
        <p:pic>
          <p:nvPicPr>
            <p:cNvPr id="21507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3937" cy="9903"/>
            </a:xfrm>
            <a:prstGeom prst="rect">
              <a:avLst/>
            </a:prstGeom>
            <a:noFill/>
          </p:spPr>
        </p:pic>
        <p:pic>
          <p:nvPicPr>
            <p:cNvPr id="21506" name="Picture 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498" y="7717"/>
              <a:ext cx="1441" cy="220"/>
            </a:xfrm>
            <a:prstGeom prst="rect">
              <a:avLst/>
            </a:prstGeom>
            <a:noFill/>
          </p:spPr>
        </p:pic>
      </p:grp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d-ID">
              <a:latin typeface="Arial" pitchFamily="34" charset="0"/>
              <a:cs typeface="Arial" pitchFamily="34" charset="0"/>
            </a:endParaRP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2058988" y="6353891"/>
            <a:ext cx="110799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latin typeface="Arial" pitchFamily="34" charset="0"/>
                <a:ea typeface="Arial" pitchFamily="34" charset="0"/>
                <a:cs typeface="Arial" pitchFamily="34" charset="0"/>
              </a:rPr>
              <a:t>	</a:t>
            </a: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2058989" y="1258042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3101975" algn="l"/>
              </a:tabLst>
            </a:pPr>
            <a:endParaRPr lang="id-ID">
              <a:latin typeface="Arial" pitchFamily="34" charset="0"/>
              <a:cs typeface="Arial" pitchFamily="34" charset="0"/>
            </a:endParaRPr>
          </a:p>
        </p:txBody>
      </p:sp>
      <p:sp>
        <p:nvSpPr>
          <p:cNvPr id="21512" name="Line 8"/>
          <p:cNvSpPr>
            <a:spLocks noChangeShapeType="1"/>
          </p:cNvSpPr>
          <p:nvPr/>
        </p:nvSpPr>
        <p:spPr bwMode="auto">
          <a:xfrm>
            <a:off x="5943600" y="63500"/>
            <a:ext cx="0" cy="6794500"/>
          </a:xfrm>
          <a:prstGeom prst="line">
            <a:avLst/>
          </a:prstGeom>
          <a:noFill/>
          <a:ln w="33338">
            <a:solidFill>
              <a:srgbClr val="6DC06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99B44-3646-4FE9-B978-5F7087F1E1B1}" type="datetime1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78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38866" y="311307"/>
            <a:ext cx="5816598" cy="6127200"/>
            <a:chOff x="986" y="2876"/>
            <a:chExt cx="8335" cy="9317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109" b="4056"/>
            <a:stretch/>
          </p:blipFill>
          <p:spPr bwMode="auto">
            <a:xfrm>
              <a:off x="986" y="2876"/>
              <a:ext cx="8335" cy="9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0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9" y="11638"/>
              <a:ext cx="381" cy="1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5964" y="6087"/>
              <a:ext cx="2053" cy="588"/>
            </a:xfrm>
            <a:custGeom>
              <a:avLst/>
              <a:gdLst>
                <a:gd name="T0" fmla="+- 0 8017 5965"/>
                <a:gd name="T1" fmla="*/ T0 w 2053"/>
                <a:gd name="T2" fmla="+- 0 6088 6088"/>
                <a:gd name="T3" fmla="*/ 6088 h 588"/>
                <a:gd name="T4" fmla="+- 0 6777 5965"/>
                <a:gd name="T5" fmla="*/ T4 w 2053"/>
                <a:gd name="T6" fmla="+- 0 6088 6088"/>
                <a:gd name="T7" fmla="*/ 6088 h 588"/>
                <a:gd name="T8" fmla="+- 0 6777 5965"/>
                <a:gd name="T9" fmla="*/ T8 w 2053"/>
                <a:gd name="T10" fmla="+- 0 6343 6088"/>
                <a:gd name="T11" fmla="*/ 6343 h 588"/>
                <a:gd name="T12" fmla="+- 0 5965 5965"/>
                <a:gd name="T13" fmla="*/ T12 w 2053"/>
                <a:gd name="T14" fmla="+- 0 6343 6088"/>
                <a:gd name="T15" fmla="*/ 6343 h 588"/>
                <a:gd name="T16" fmla="+- 0 5965 5965"/>
                <a:gd name="T17" fmla="*/ T16 w 2053"/>
                <a:gd name="T18" fmla="+- 0 6675 6088"/>
                <a:gd name="T19" fmla="*/ 6675 h 588"/>
                <a:gd name="T20" fmla="+- 0 6777 5965"/>
                <a:gd name="T21" fmla="*/ T20 w 2053"/>
                <a:gd name="T22" fmla="+- 0 6675 6088"/>
                <a:gd name="T23" fmla="*/ 6675 h 588"/>
                <a:gd name="T24" fmla="+- 0 7668 5965"/>
                <a:gd name="T25" fmla="*/ T24 w 2053"/>
                <a:gd name="T26" fmla="+- 0 6675 6088"/>
                <a:gd name="T27" fmla="*/ 6675 h 588"/>
                <a:gd name="T28" fmla="+- 0 8017 5965"/>
                <a:gd name="T29" fmla="*/ T28 w 2053"/>
                <a:gd name="T30" fmla="+- 0 6675 6088"/>
                <a:gd name="T31" fmla="*/ 6675 h 588"/>
                <a:gd name="T32" fmla="+- 0 8017 5965"/>
                <a:gd name="T33" fmla="*/ T32 w 2053"/>
                <a:gd name="T34" fmla="+- 0 6088 6088"/>
                <a:gd name="T35" fmla="*/ 6088 h 58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</a:cxnLst>
              <a:rect l="0" t="0" r="r" b="b"/>
              <a:pathLst>
                <a:path w="2053" h="588">
                  <a:moveTo>
                    <a:pt x="2052" y="0"/>
                  </a:moveTo>
                  <a:lnTo>
                    <a:pt x="812" y="0"/>
                  </a:lnTo>
                  <a:lnTo>
                    <a:pt x="812" y="255"/>
                  </a:lnTo>
                  <a:lnTo>
                    <a:pt x="0" y="255"/>
                  </a:lnTo>
                  <a:lnTo>
                    <a:pt x="0" y="587"/>
                  </a:lnTo>
                  <a:lnTo>
                    <a:pt x="812" y="587"/>
                  </a:lnTo>
                  <a:lnTo>
                    <a:pt x="1703" y="587"/>
                  </a:lnTo>
                  <a:lnTo>
                    <a:pt x="2052" y="587"/>
                  </a:lnTo>
                  <a:lnTo>
                    <a:pt x="2052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4102" name="Picture 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3" y="11763"/>
              <a:ext cx="1181" cy="1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3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8" y="11785"/>
              <a:ext cx="314" cy="1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8"/>
            <p:cNvSpPr>
              <a:spLocks noChangeArrowheads="1"/>
            </p:cNvSpPr>
            <p:nvPr/>
          </p:nvSpPr>
          <p:spPr bwMode="auto">
            <a:xfrm>
              <a:off x="6443" y="11625"/>
              <a:ext cx="386" cy="140"/>
            </a:xfrm>
            <a:prstGeom prst="rect">
              <a:avLst/>
            </a:prstGeom>
            <a:solidFill>
              <a:srgbClr val="A1D4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4105" name="Picture 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5" y="11286"/>
              <a:ext cx="767" cy="1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6" name="Picture 1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5" y="11281"/>
              <a:ext cx="79" cy="1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00020-D1BF-40FB-9E2C-8C48CCCF4D73}" type="datetime1">
              <a:rPr lang="en-US" smtClean="0"/>
              <a:t>10/7/2022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03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8845" y="2960770"/>
            <a:ext cx="8892871" cy="875939"/>
          </a:xfrm>
        </p:spPr>
        <p:txBody>
          <a:bodyPr/>
          <a:lstStyle/>
          <a:p>
            <a:r>
              <a:rPr lang="en-US" dirty="0" err="1" smtClean="0"/>
              <a:t>KISah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geni</a:t>
            </a:r>
            <a:r>
              <a:rPr lang="en-US" dirty="0" smtClean="0"/>
              <a:t> &amp; </a:t>
            </a:r>
            <a:r>
              <a:rPr lang="en-US" dirty="0" err="1" smtClean="0"/>
              <a:t>lagu</a:t>
            </a:r>
            <a:r>
              <a:rPr lang="en-US" dirty="0" smtClean="0"/>
              <a:t> “</a:t>
            </a:r>
            <a:r>
              <a:rPr lang="en-US" dirty="0" err="1" smtClean="0"/>
              <a:t>ku</a:t>
            </a:r>
            <a:r>
              <a:rPr lang="en-US" dirty="0" smtClean="0"/>
              <a:t> </a:t>
            </a:r>
            <a:r>
              <a:rPr lang="en-US" dirty="0" err="1" smtClean="0"/>
              <a:t>jaga</a:t>
            </a:r>
            <a:r>
              <a:rPr lang="en-US" dirty="0" smtClean="0"/>
              <a:t> </a:t>
            </a:r>
            <a:r>
              <a:rPr lang="en-US" dirty="0" err="1" smtClean="0"/>
              <a:t>diriku</a:t>
            </a:r>
            <a:r>
              <a:rPr lang="en-US" dirty="0" smtClean="0"/>
              <a:t>”</a:t>
            </a:r>
            <a:endParaRPr lang="en-US" dirty="0"/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952107" y="861233"/>
            <a:ext cx="10037190" cy="953129"/>
            <a:chOff x="1398" y="8903"/>
            <a:chExt cx="7601" cy="1581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 rotWithShape="1">
            <a:blip r:embed="rId2"/>
            <a:srcRect t="83996"/>
            <a:stretch/>
          </p:blipFill>
          <p:spPr bwMode="auto">
            <a:xfrm>
              <a:off x="1398" y="8903"/>
              <a:ext cx="7601" cy="15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020" y="9015"/>
              <a:ext cx="683" cy="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DA762-5F10-49D7-B646-5357E3A68175}" type="datetime1">
              <a:rPr lang="en-US" smtClean="0"/>
              <a:t>10/7/2022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24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image373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45237" y="179109"/>
            <a:ext cx="6702457" cy="6598763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9742B-A3FD-4137-A497-D20B7BC90EB2}" type="datetime1">
              <a:rPr lang="en-US" smtClean="0"/>
              <a:t>10/7/2022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33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>
                <a:solidFill>
                  <a:srgbClr val="92D050"/>
                </a:solidFill>
                <a:latin typeface="Aharoni" pitchFamily="2" charset="-79"/>
                <a:cs typeface="Aharoni" pitchFamily="2" charset="-79"/>
              </a:rPr>
              <a:t>TERIMAKASIH</a:t>
            </a:r>
            <a:endParaRPr lang="id-ID" b="1" dirty="0">
              <a:solidFill>
                <a:srgbClr val="92D05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grpSp>
        <p:nvGrpSpPr>
          <p:cNvPr id="27650" name="Group 2"/>
          <p:cNvGrpSpPr>
            <a:grpSpLocks/>
          </p:cNvGrpSpPr>
          <p:nvPr/>
        </p:nvGrpSpPr>
        <p:grpSpPr bwMode="auto">
          <a:xfrm>
            <a:off x="1524001" y="-363231"/>
            <a:ext cx="7467599" cy="14442461"/>
            <a:chOff x="-2241" y="420"/>
            <a:chExt cx="11902" cy="26465"/>
          </a:xfrm>
        </p:grpSpPr>
        <p:sp>
          <p:nvSpPr>
            <p:cNvPr id="27651" name="Rectangle 3"/>
            <p:cNvSpPr>
              <a:spLocks noChangeArrowheads="1"/>
            </p:cNvSpPr>
            <p:nvPr/>
          </p:nvSpPr>
          <p:spPr bwMode="auto">
            <a:xfrm>
              <a:off x="3665" y="10886"/>
              <a:ext cx="3914" cy="2347"/>
            </a:xfrm>
            <a:prstGeom prst="rect">
              <a:avLst/>
            </a:prstGeom>
            <a:solidFill>
              <a:srgbClr val="FFF9AE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52" name="AutoShape 4"/>
            <p:cNvSpPr>
              <a:spLocks/>
            </p:cNvSpPr>
            <p:nvPr/>
          </p:nvSpPr>
          <p:spPr bwMode="auto">
            <a:xfrm>
              <a:off x="6126" y="11593"/>
              <a:ext cx="448" cy="411"/>
            </a:xfrm>
            <a:custGeom>
              <a:avLst/>
              <a:gdLst/>
              <a:ahLst/>
              <a:cxnLst>
                <a:cxn ang="0">
                  <a:pos x="206" y="311"/>
                </a:cxn>
                <a:cxn ang="0">
                  <a:pos x="203" y="324"/>
                </a:cxn>
                <a:cxn ang="0">
                  <a:pos x="164" y="344"/>
                </a:cxn>
                <a:cxn ang="0">
                  <a:pos x="129" y="362"/>
                </a:cxn>
                <a:cxn ang="0">
                  <a:pos x="100" y="385"/>
                </a:cxn>
                <a:cxn ang="0">
                  <a:pos x="131" y="411"/>
                </a:cxn>
                <a:cxn ang="0">
                  <a:pos x="220" y="370"/>
                </a:cxn>
                <a:cxn ang="0">
                  <a:pos x="262" y="346"/>
                </a:cxn>
                <a:cxn ang="0">
                  <a:pos x="283" y="344"/>
                </a:cxn>
                <a:cxn ang="0">
                  <a:pos x="329" y="342"/>
                </a:cxn>
                <a:cxn ang="0">
                  <a:pos x="387" y="324"/>
                </a:cxn>
                <a:cxn ang="0">
                  <a:pos x="84" y="185"/>
                </a:cxn>
                <a:cxn ang="0">
                  <a:pos x="0" y="208"/>
                </a:cxn>
                <a:cxn ang="0">
                  <a:pos x="109" y="238"/>
                </a:cxn>
                <a:cxn ang="0">
                  <a:pos x="198" y="252"/>
                </a:cxn>
                <a:cxn ang="0">
                  <a:pos x="122" y="273"/>
                </a:cxn>
                <a:cxn ang="0">
                  <a:pos x="28" y="281"/>
                </a:cxn>
                <a:cxn ang="0">
                  <a:pos x="24" y="307"/>
                </a:cxn>
                <a:cxn ang="0">
                  <a:pos x="56" y="320"/>
                </a:cxn>
                <a:cxn ang="0">
                  <a:pos x="206" y="311"/>
                </a:cxn>
                <a:cxn ang="0">
                  <a:pos x="412" y="307"/>
                </a:cxn>
                <a:cxn ang="0">
                  <a:pos x="439" y="253"/>
                </a:cxn>
                <a:cxn ang="0">
                  <a:pos x="447" y="194"/>
                </a:cxn>
                <a:cxn ang="0">
                  <a:pos x="159" y="189"/>
                </a:cxn>
                <a:cxn ang="0">
                  <a:pos x="66" y="66"/>
                </a:cxn>
                <a:cxn ang="0">
                  <a:pos x="41" y="83"/>
                </a:cxn>
                <a:cxn ang="0">
                  <a:pos x="59" y="108"/>
                </a:cxn>
                <a:cxn ang="0">
                  <a:pos x="141" y="149"/>
                </a:cxn>
                <a:cxn ang="0">
                  <a:pos x="205" y="194"/>
                </a:cxn>
                <a:cxn ang="0">
                  <a:pos x="447" y="190"/>
                </a:cxn>
                <a:cxn ang="0">
                  <a:pos x="437" y="174"/>
                </a:cxn>
                <a:cxn ang="0">
                  <a:pos x="420" y="159"/>
                </a:cxn>
                <a:cxn ang="0">
                  <a:pos x="286" y="146"/>
                </a:cxn>
                <a:cxn ang="0">
                  <a:pos x="230" y="133"/>
                </a:cxn>
                <a:cxn ang="0">
                  <a:pos x="66" y="66"/>
                </a:cxn>
                <a:cxn ang="0">
                  <a:pos x="215" y="38"/>
                </a:cxn>
                <a:cxn ang="0">
                  <a:pos x="293" y="131"/>
                </a:cxn>
                <a:cxn ang="0">
                  <a:pos x="286" y="146"/>
                </a:cxn>
                <a:cxn ang="0">
                  <a:pos x="395" y="139"/>
                </a:cxn>
                <a:cxn ang="0">
                  <a:pos x="350" y="91"/>
                </a:cxn>
                <a:cxn ang="0">
                  <a:pos x="309" y="67"/>
                </a:cxn>
                <a:cxn ang="0">
                  <a:pos x="283" y="48"/>
                </a:cxn>
                <a:cxn ang="0">
                  <a:pos x="261" y="28"/>
                </a:cxn>
                <a:cxn ang="0">
                  <a:pos x="245" y="8"/>
                </a:cxn>
              </a:cxnLst>
              <a:rect l="0" t="0" r="r" b="b"/>
              <a:pathLst>
                <a:path w="448" h="411">
                  <a:moveTo>
                    <a:pt x="406" y="311"/>
                  </a:moveTo>
                  <a:lnTo>
                    <a:pt x="206" y="311"/>
                  </a:lnTo>
                  <a:lnTo>
                    <a:pt x="217" y="315"/>
                  </a:lnTo>
                  <a:lnTo>
                    <a:pt x="203" y="324"/>
                  </a:lnTo>
                  <a:lnTo>
                    <a:pt x="185" y="334"/>
                  </a:lnTo>
                  <a:lnTo>
                    <a:pt x="164" y="344"/>
                  </a:lnTo>
                  <a:lnTo>
                    <a:pt x="143" y="355"/>
                  </a:lnTo>
                  <a:lnTo>
                    <a:pt x="129" y="362"/>
                  </a:lnTo>
                  <a:lnTo>
                    <a:pt x="112" y="372"/>
                  </a:lnTo>
                  <a:lnTo>
                    <a:pt x="100" y="385"/>
                  </a:lnTo>
                  <a:lnTo>
                    <a:pt x="100" y="399"/>
                  </a:lnTo>
                  <a:lnTo>
                    <a:pt x="131" y="411"/>
                  </a:lnTo>
                  <a:lnTo>
                    <a:pt x="176" y="395"/>
                  </a:lnTo>
                  <a:lnTo>
                    <a:pt x="220" y="370"/>
                  </a:lnTo>
                  <a:lnTo>
                    <a:pt x="249" y="352"/>
                  </a:lnTo>
                  <a:lnTo>
                    <a:pt x="262" y="346"/>
                  </a:lnTo>
                  <a:lnTo>
                    <a:pt x="272" y="344"/>
                  </a:lnTo>
                  <a:lnTo>
                    <a:pt x="283" y="344"/>
                  </a:lnTo>
                  <a:lnTo>
                    <a:pt x="298" y="344"/>
                  </a:lnTo>
                  <a:lnTo>
                    <a:pt x="329" y="342"/>
                  </a:lnTo>
                  <a:lnTo>
                    <a:pt x="359" y="336"/>
                  </a:lnTo>
                  <a:lnTo>
                    <a:pt x="387" y="324"/>
                  </a:lnTo>
                  <a:lnTo>
                    <a:pt x="406" y="311"/>
                  </a:lnTo>
                  <a:close/>
                  <a:moveTo>
                    <a:pt x="84" y="185"/>
                  </a:moveTo>
                  <a:lnTo>
                    <a:pt x="19" y="188"/>
                  </a:lnTo>
                  <a:lnTo>
                    <a:pt x="0" y="208"/>
                  </a:lnTo>
                  <a:lnTo>
                    <a:pt x="41" y="229"/>
                  </a:lnTo>
                  <a:lnTo>
                    <a:pt x="109" y="238"/>
                  </a:lnTo>
                  <a:lnTo>
                    <a:pt x="172" y="244"/>
                  </a:lnTo>
                  <a:lnTo>
                    <a:pt x="198" y="252"/>
                  </a:lnTo>
                  <a:lnTo>
                    <a:pt x="178" y="267"/>
                  </a:lnTo>
                  <a:lnTo>
                    <a:pt x="122" y="273"/>
                  </a:lnTo>
                  <a:lnTo>
                    <a:pt x="62" y="276"/>
                  </a:lnTo>
                  <a:lnTo>
                    <a:pt x="28" y="281"/>
                  </a:lnTo>
                  <a:lnTo>
                    <a:pt x="17" y="295"/>
                  </a:lnTo>
                  <a:lnTo>
                    <a:pt x="24" y="307"/>
                  </a:lnTo>
                  <a:lnTo>
                    <a:pt x="40" y="316"/>
                  </a:lnTo>
                  <a:lnTo>
                    <a:pt x="56" y="320"/>
                  </a:lnTo>
                  <a:lnTo>
                    <a:pt x="100" y="320"/>
                  </a:lnTo>
                  <a:lnTo>
                    <a:pt x="206" y="311"/>
                  </a:lnTo>
                  <a:lnTo>
                    <a:pt x="406" y="311"/>
                  </a:lnTo>
                  <a:lnTo>
                    <a:pt x="412" y="307"/>
                  </a:lnTo>
                  <a:lnTo>
                    <a:pt x="426" y="286"/>
                  </a:lnTo>
                  <a:lnTo>
                    <a:pt x="439" y="253"/>
                  </a:lnTo>
                  <a:lnTo>
                    <a:pt x="448" y="218"/>
                  </a:lnTo>
                  <a:lnTo>
                    <a:pt x="447" y="194"/>
                  </a:lnTo>
                  <a:lnTo>
                    <a:pt x="205" y="194"/>
                  </a:lnTo>
                  <a:lnTo>
                    <a:pt x="159" y="189"/>
                  </a:lnTo>
                  <a:lnTo>
                    <a:pt x="84" y="185"/>
                  </a:lnTo>
                  <a:close/>
                  <a:moveTo>
                    <a:pt x="66" y="66"/>
                  </a:moveTo>
                  <a:lnTo>
                    <a:pt x="48" y="71"/>
                  </a:lnTo>
                  <a:lnTo>
                    <a:pt x="41" y="83"/>
                  </a:lnTo>
                  <a:lnTo>
                    <a:pt x="44" y="96"/>
                  </a:lnTo>
                  <a:lnTo>
                    <a:pt x="59" y="108"/>
                  </a:lnTo>
                  <a:lnTo>
                    <a:pt x="89" y="123"/>
                  </a:lnTo>
                  <a:lnTo>
                    <a:pt x="141" y="149"/>
                  </a:lnTo>
                  <a:lnTo>
                    <a:pt x="189" y="176"/>
                  </a:lnTo>
                  <a:lnTo>
                    <a:pt x="205" y="194"/>
                  </a:lnTo>
                  <a:lnTo>
                    <a:pt x="447" y="194"/>
                  </a:lnTo>
                  <a:lnTo>
                    <a:pt x="447" y="190"/>
                  </a:lnTo>
                  <a:lnTo>
                    <a:pt x="443" y="182"/>
                  </a:lnTo>
                  <a:lnTo>
                    <a:pt x="437" y="174"/>
                  </a:lnTo>
                  <a:lnTo>
                    <a:pt x="430" y="166"/>
                  </a:lnTo>
                  <a:lnTo>
                    <a:pt x="420" y="159"/>
                  </a:lnTo>
                  <a:lnTo>
                    <a:pt x="404" y="146"/>
                  </a:lnTo>
                  <a:lnTo>
                    <a:pt x="286" y="146"/>
                  </a:lnTo>
                  <a:lnTo>
                    <a:pt x="271" y="146"/>
                  </a:lnTo>
                  <a:lnTo>
                    <a:pt x="230" y="133"/>
                  </a:lnTo>
                  <a:lnTo>
                    <a:pt x="101" y="77"/>
                  </a:lnTo>
                  <a:lnTo>
                    <a:pt x="66" y="66"/>
                  </a:lnTo>
                  <a:close/>
                  <a:moveTo>
                    <a:pt x="234" y="0"/>
                  </a:moveTo>
                  <a:lnTo>
                    <a:pt x="215" y="38"/>
                  </a:lnTo>
                  <a:lnTo>
                    <a:pt x="235" y="75"/>
                  </a:lnTo>
                  <a:lnTo>
                    <a:pt x="293" y="131"/>
                  </a:lnTo>
                  <a:lnTo>
                    <a:pt x="298" y="138"/>
                  </a:lnTo>
                  <a:lnTo>
                    <a:pt x="286" y="146"/>
                  </a:lnTo>
                  <a:lnTo>
                    <a:pt x="404" y="146"/>
                  </a:lnTo>
                  <a:lnTo>
                    <a:pt x="395" y="139"/>
                  </a:lnTo>
                  <a:lnTo>
                    <a:pt x="373" y="115"/>
                  </a:lnTo>
                  <a:lnTo>
                    <a:pt x="350" y="91"/>
                  </a:lnTo>
                  <a:lnTo>
                    <a:pt x="324" y="74"/>
                  </a:lnTo>
                  <a:lnTo>
                    <a:pt x="309" y="67"/>
                  </a:lnTo>
                  <a:lnTo>
                    <a:pt x="296" y="58"/>
                  </a:lnTo>
                  <a:lnTo>
                    <a:pt x="283" y="48"/>
                  </a:lnTo>
                  <a:lnTo>
                    <a:pt x="271" y="37"/>
                  </a:lnTo>
                  <a:lnTo>
                    <a:pt x="261" y="28"/>
                  </a:lnTo>
                  <a:lnTo>
                    <a:pt x="253" y="17"/>
                  </a:lnTo>
                  <a:lnTo>
                    <a:pt x="245" y="8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rgbClr val="F7B69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53" name="Freeform 5"/>
            <p:cNvSpPr>
              <a:spLocks/>
            </p:cNvSpPr>
            <p:nvPr/>
          </p:nvSpPr>
          <p:spPr bwMode="auto">
            <a:xfrm>
              <a:off x="6126" y="11593"/>
              <a:ext cx="448" cy="411"/>
            </a:xfrm>
            <a:custGeom>
              <a:avLst/>
              <a:gdLst/>
              <a:ahLst/>
              <a:cxnLst>
                <a:cxn ang="0">
                  <a:pos x="329" y="342"/>
                </a:cxn>
                <a:cxn ang="0">
                  <a:pos x="272" y="344"/>
                </a:cxn>
                <a:cxn ang="0">
                  <a:pos x="249" y="352"/>
                </a:cxn>
                <a:cxn ang="0">
                  <a:pos x="176" y="395"/>
                </a:cxn>
                <a:cxn ang="0">
                  <a:pos x="100" y="399"/>
                </a:cxn>
                <a:cxn ang="0">
                  <a:pos x="164" y="344"/>
                </a:cxn>
                <a:cxn ang="0">
                  <a:pos x="203" y="324"/>
                </a:cxn>
                <a:cxn ang="0">
                  <a:pos x="206" y="311"/>
                </a:cxn>
                <a:cxn ang="0">
                  <a:pos x="100" y="320"/>
                </a:cxn>
                <a:cxn ang="0">
                  <a:pos x="40" y="316"/>
                </a:cxn>
                <a:cxn ang="0">
                  <a:pos x="17" y="295"/>
                </a:cxn>
                <a:cxn ang="0">
                  <a:pos x="62" y="276"/>
                </a:cxn>
                <a:cxn ang="0">
                  <a:pos x="178" y="267"/>
                </a:cxn>
                <a:cxn ang="0">
                  <a:pos x="172" y="244"/>
                </a:cxn>
                <a:cxn ang="0">
                  <a:pos x="41" y="229"/>
                </a:cxn>
                <a:cxn ang="0">
                  <a:pos x="19" y="188"/>
                </a:cxn>
                <a:cxn ang="0">
                  <a:pos x="159" y="189"/>
                </a:cxn>
                <a:cxn ang="0">
                  <a:pos x="189" y="176"/>
                </a:cxn>
                <a:cxn ang="0">
                  <a:pos x="89" y="123"/>
                </a:cxn>
                <a:cxn ang="0">
                  <a:pos x="44" y="96"/>
                </a:cxn>
                <a:cxn ang="0">
                  <a:pos x="48" y="71"/>
                </a:cxn>
                <a:cxn ang="0">
                  <a:pos x="101" y="77"/>
                </a:cxn>
                <a:cxn ang="0">
                  <a:pos x="230" y="133"/>
                </a:cxn>
                <a:cxn ang="0">
                  <a:pos x="286" y="146"/>
                </a:cxn>
                <a:cxn ang="0">
                  <a:pos x="293" y="131"/>
                </a:cxn>
                <a:cxn ang="0">
                  <a:pos x="235" y="75"/>
                </a:cxn>
                <a:cxn ang="0">
                  <a:pos x="234" y="0"/>
                </a:cxn>
                <a:cxn ang="0">
                  <a:pos x="253" y="17"/>
                </a:cxn>
                <a:cxn ang="0">
                  <a:pos x="271" y="37"/>
                </a:cxn>
                <a:cxn ang="0">
                  <a:pos x="296" y="58"/>
                </a:cxn>
                <a:cxn ang="0">
                  <a:pos x="324" y="74"/>
                </a:cxn>
                <a:cxn ang="0">
                  <a:pos x="373" y="115"/>
                </a:cxn>
                <a:cxn ang="0">
                  <a:pos x="420" y="159"/>
                </a:cxn>
                <a:cxn ang="0">
                  <a:pos x="439" y="253"/>
                </a:cxn>
                <a:cxn ang="0">
                  <a:pos x="412" y="307"/>
                </a:cxn>
              </a:cxnLst>
              <a:rect l="0" t="0" r="r" b="b"/>
              <a:pathLst>
                <a:path w="448" h="411">
                  <a:moveTo>
                    <a:pt x="412" y="307"/>
                  </a:moveTo>
                  <a:lnTo>
                    <a:pt x="329" y="342"/>
                  </a:lnTo>
                  <a:lnTo>
                    <a:pt x="283" y="344"/>
                  </a:lnTo>
                  <a:lnTo>
                    <a:pt x="272" y="344"/>
                  </a:lnTo>
                  <a:lnTo>
                    <a:pt x="262" y="346"/>
                  </a:lnTo>
                  <a:lnTo>
                    <a:pt x="249" y="352"/>
                  </a:lnTo>
                  <a:lnTo>
                    <a:pt x="220" y="370"/>
                  </a:lnTo>
                  <a:lnTo>
                    <a:pt x="176" y="395"/>
                  </a:lnTo>
                  <a:lnTo>
                    <a:pt x="131" y="411"/>
                  </a:lnTo>
                  <a:lnTo>
                    <a:pt x="100" y="399"/>
                  </a:lnTo>
                  <a:lnTo>
                    <a:pt x="100" y="385"/>
                  </a:lnTo>
                  <a:lnTo>
                    <a:pt x="164" y="344"/>
                  </a:lnTo>
                  <a:lnTo>
                    <a:pt x="185" y="334"/>
                  </a:lnTo>
                  <a:lnTo>
                    <a:pt x="203" y="324"/>
                  </a:lnTo>
                  <a:lnTo>
                    <a:pt x="217" y="315"/>
                  </a:lnTo>
                  <a:lnTo>
                    <a:pt x="206" y="311"/>
                  </a:lnTo>
                  <a:lnTo>
                    <a:pt x="159" y="315"/>
                  </a:lnTo>
                  <a:lnTo>
                    <a:pt x="100" y="320"/>
                  </a:lnTo>
                  <a:lnTo>
                    <a:pt x="56" y="320"/>
                  </a:lnTo>
                  <a:lnTo>
                    <a:pt x="40" y="316"/>
                  </a:lnTo>
                  <a:lnTo>
                    <a:pt x="24" y="307"/>
                  </a:lnTo>
                  <a:lnTo>
                    <a:pt x="17" y="295"/>
                  </a:lnTo>
                  <a:lnTo>
                    <a:pt x="28" y="281"/>
                  </a:lnTo>
                  <a:lnTo>
                    <a:pt x="62" y="276"/>
                  </a:lnTo>
                  <a:lnTo>
                    <a:pt x="122" y="273"/>
                  </a:lnTo>
                  <a:lnTo>
                    <a:pt x="178" y="267"/>
                  </a:lnTo>
                  <a:lnTo>
                    <a:pt x="198" y="252"/>
                  </a:lnTo>
                  <a:lnTo>
                    <a:pt x="172" y="244"/>
                  </a:lnTo>
                  <a:lnTo>
                    <a:pt x="109" y="238"/>
                  </a:lnTo>
                  <a:lnTo>
                    <a:pt x="41" y="229"/>
                  </a:lnTo>
                  <a:lnTo>
                    <a:pt x="0" y="208"/>
                  </a:lnTo>
                  <a:lnTo>
                    <a:pt x="19" y="188"/>
                  </a:lnTo>
                  <a:lnTo>
                    <a:pt x="84" y="185"/>
                  </a:lnTo>
                  <a:lnTo>
                    <a:pt x="159" y="189"/>
                  </a:lnTo>
                  <a:lnTo>
                    <a:pt x="205" y="194"/>
                  </a:lnTo>
                  <a:lnTo>
                    <a:pt x="189" y="176"/>
                  </a:lnTo>
                  <a:lnTo>
                    <a:pt x="141" y="149"/>
                  </a:lnTo>
                  <a:lnTo>
                    <a:pt x="89" y="123"/>
                  </a:lnTo>
                  <a:lnTo>
                    <a:pt x="59" y="108"/>
                  </a:lnTo>
                  <a:lnTo>
                    <a:pt x="44" y="96"/>
                  </a:lnTo>
                  <a:lnTo>
                    <a:pt x="41" y="83"/>
                  </a:lnTo>
                  <a:lnTo>
                    <a:pt x="48" y="71"/>
                  </a:lnTo>
                  <a:lnTo>
                    <a:pt x="66" y="66"/>
                  </a:lnTo>
                  <a:lnTo>
                    <a:pt x="101" y="77"/>
                  </a:lnTo>
                  <a:lnTo>
                    <a:pt x="165" y="105"/>
                  </a:lnTo>
                  <a:lnTo>
                    <a:pt x="230" y="133"/>
                  </a:lnTo>
                  <a:lnTo>
                    <a:pt x="271" y="146"/>
                  </a:lnTo>
                  <a:lnTo>
                    <a:pt x="286" y="146"/>
                  </a:lnTo>
                  <a:lnTo>
                    <a:pt x="298" y="138"/>
                  </a:lnTo>
                  <a:lnTo>
                    <a:pt x="293" y="131"/>
                  </a:lnTo>
                  <a:lnTo>
                    <a:pt x="268" y="107"/>
                  </a:lnTo>
                  <a:lnTo>
                    <a:pt x="235" y="75"/>
                  </a:lnTo>
                  <a:lnTo>
                    <a:pt x="215" y="38"/>
                  </a:lnTo>
                  <a:lnTo>
                    <a:pt x="234" y="0"/>
                  </a:lnTo>
                  <a:lnTo>
                    <a:pt x="245" y="8"/>
                  </a:lnTo>
                  <a:lnTo>
                    <a:pt x="253" y="17"/>
                  </a:lnTo>
                  <a:lnTo>
                    <a:pt x="261" y="28"/>
                  </a:lnTo>
                  <a:lnTo>
                    <a:pt x="271" y="37"/>
                  </a:lnTo>
                  <a:lnTo>
                    <a:pt x="283" y="48"/>
                  </a:lnTo>
                  <a:lnTo>
                    <a:pt x="296" y="58"/>
                  </a:lnTo>
                  <a:lnTo>
                    <a:pt x="309" y="67"/>
                  </a:lnTo>
                  <a:lnTo>
                    <a:pt x="324" y="74"/>
                  </a:lnTo>
                  <a:lnTo>
                    <a:pt x="350" y="91"/>
                  </a:lnTo>
                  <a:lnTo>
                    <a:pt x="373" y="115"/>
                  </a:lnTo>
                  <a:lnTo>
                    <a:pt x="395" y="139"/>
                  </a:lnTo>
                  <a:lnTo>
                    <a:pt x="420" y="159"/>
                  </a:lnTo>
                  <a:lnTo>
                    <a:pt x="448" y="218"/>
                  </a:lnTo>
                  <a:lnTo>
                    <a:pt x="439" y="253"/>
                  </a:lnTo>
                  <a:lnTo>
                    <a:pt x="426" y="286"/>
                  </a:lnTo>
                  <a:lnTo>
                    <a:pt x="412" y="307"/>
                  </a:lnTo>
                  <a:close/>
                </a:path>
              </a:pathLst>
            </a:custGeom>
            <a:noFill/>
            <a:ln w="9093">
              <a:solidFill>
                <a:srgbClr val="B392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54" name="Freeform 6"/>
            <p:cNvSpPr>
              <a:spLocks/>
            </p:cNvSpPr>
            <p:nvPr/>
          </p:nvSpPr>
          <p:spPr bwMode="auto">
            <a:xfrm>
              <a:off x="6542" y="11791"/>
              <a:ext cx="542" cy="219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0" y="103"/>
                </a:cxn>
                <a:cxn ang="0">
                  <a:pos x="74" y="110"/>
                </a:cxn>
                <a:cxn ang="0">
                  <a:pos x="149" y="119"/>
                </a:cxn>
                <a:cxn ang="0">
                  <a:pos x="224" y="132"/>
                </a:cxn>
                <a:cxn ang="0">
                  <a:pos x="299" y="148"/>
                </a:cxn>
                <a:cxn ang="0">
                  <a:pos x="372" y="168"/>
                </a:cxn>
                <a:cxn ang="0">
                  <a:pos x="444" y="191"/>
                </a:cxn>
                <a:cxn ang="0">
                  <a:pos x="514" y="218"/>
                </a:cxn>
                <a:cxn ang="0">
                  <a:pos x="526" y="163"/>
                </a:cxn>
                <a:cxn ang="0">
                  <a:pos x="531" y="135"/>
                </a:cxn>
                <a:cxn ang="0">
                  <a:pos x="534" y="106"/>
                </a:cxn>
                <a:cxn ang="0">
                  <a:pos x="542" y="51"/>
                </a:cxn>
                <a:cxn ang="0">
                  <a:pos x="458" y="38"/>
                </a:cxn>
                <a:cxn ang="0">
                  <a:pos x="371" y="27"/>
                </a:cxn>
                <a:cxn ang="0">
                  <a:pos x="284" y="18"/>
                </a:cxn>
                <a:cxn ang="0">
                  <a:pos x="198" y="10"/>
                </a:cxn>
                <a:cxn ang="0">
                  <a:pos x="113" y="4"/>
                </a:cxn>
                <a:cxn ang="0">
                  <a:pos x="32" y="0"/>
                </a:cxn>
              </a:cxnLst>
              <a:rect l="0" t="0" r="r" b="b"/>
              <a:pathLst>
                <a:path w="542" h="219">
                  <a:moveTo>
                    <a:pt x="32" y="0"/>
                  </a:moveTo>
                  <a:lnTo>
                    <a:pt x="0" y="103"/>
                  </a:lnTo>
                  <a:lnTo>
                    <a:pt x="74" y="110"/>
                  </a:lnTo>
                  <a:lnTo>
                    <a:pt x="149" y="119"/>
                  </a:lnTo>
                  <a:lnTo>
                    <a:pt x="224" y="132"/>
                  </a:lnTo>
                  <a:lnTo>
                    <a:pt x="299" y="148"/>
                  </a:lnTo>
                  <a:lnTo>
                    <a:pt x="372" y="168"/>
                  </a:lnTo>
                  <a:lnTo>
                    <a:pt x="444" y="191"/>
                  </a:lnTo>
                  <a:lnTo>
                    <a:pt x="514" y="218"/>
                  </a:lnTo>
                  <a:lnTo>
                    <a:pt x="526" y="163"/>
                  </a:lnTo>
                  <a:lnTo>
                    <a:pt x="531" y="135"/>
                  </a:lnTo>
                  <a:lnTo>
                    <a:pt x="534" y="106"/>
                  </a:lnTo>
                  <a:lnTo>
                    <a:pt x="542" y="51"/>
                  </a:lnTo>
                  <a:lnTo>
                    <a:pt x="458" y="38"/>
                  </a:lnTo>
                  <a:lnTo>
                    <a:pt x="371" y="27"/>
                  </a:lnTo>
                  <a:lnTo>
                    <a:pt x="284" y="18"/>
                  </a:lnTo>
                  <a:lnTo>
                    <a:pt x="198" y="10"/>
                  </a:lnTo>
                  <a:lnTo>
                    <a:pt x="113" y="4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7B69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55" name="Freeform 7"/>
            <p:cNvSpPr>
              <a:spLocks/>
            </p:cNvSpPr>
            <p:nvPr/>
          </p:nvSpPr>
          <p:spPr bwMode="auto">
            <a:xfrm>
              <a:off x="6542" y="11791"/>
              <a:ext cx="542" cy="219"/>
            </a:xfrm>
            <a:custGeom>
              <a:avLst/>
              <a:gdLst/>
              <a:ahLst/>
              <a:cxnLst>
                <a:cxn ang="0">
                  <a:pos x="0" y="103"/>
                </a:cxn>
                <a:cxn ang="0">
                  <a:pos x="74" y="110"/>
                </a:cxn>
                <a:cxn ang="0">
                  <a:pos x="149" y="119"/>
                </a:cxn>
                <a:cxn ang="0">
                  <a:pos x="224" y="132"/>
                </a:cxn>
                <a:cxn ang="0">
                  <a:pos x="299" y="148"/>
                </a:cxn>
                <a:cxn ang="0">
                  <a:pos x="372" y="168"/>
                </a:cxn>
                <a:cxn ang="0">
                  <a:pos x="444" y="191"/>
                </a:cxn>
                <a:cxn ang="0">
                  <a:pos x="514" y="218"/>
                </a:cxn>
                <a:cxn ang="0">
                  <a:pos x="526" y="163"/>
                </a:cxn>
                <a:cxn ang="0">
                  <a:pos x="531" y="135"/>
                </a:cxn>
                <a:cxn ang="0">
                  <a:pos x="534" y="106"/>
                </a:cxn>
                <a:cxn ang="0">
                  <a:pos x="542" y="51"/>
                </a:cxn>
                <a:cxn ang="0">
                  <a:pos x="458" y="38"/>
                </a:cxn>
                <a:cxn ang="0">
                  <a:pos x="371" y="27"/>
                </a:cxn>
                <a:cxn ang="0">
                  <a:pos x="284" y="18"/>
                </a:cxn>
                <a:cxn ang="0">
                  <a:pos x="198" y="10"/>
                </a:cxn>
                <a:cxn ang="0">
                  <a:pos x="113" y="4"/>
                </a:cxn>
                <a:cxn ang="0">
                  <a:pos x="32" y="0"/>
                </a:cxn>
              </a:cxnLst>
              <a:rect l="0" t="0" r="r" b="b"/>
              <a:pathLst>
                <a:path w="542" h="219">
                  <a:moveTo>
                    <a:pt x="0" y="103"/>
                  </a:moveTo>
                  <a:lnTo>
                    <a:pt x="74" y="110"/>
                  </a:lnTo>
                  <a:lnTo>
                    <a:pt x="149" y="119"/>
                  </a:lnTo>
                  <a:lnTo>
                    <a:pt x="224" y="132"/>
                  </a:lnTo>
                  <a:lnTo>
                    <a:pt x="299" y="148"/>
                  </a:lnTo>
                  <a:lnTo>
                    <a:pt x="372" y="168"/>
                  </a:lnTo>
                  <a:lnTo>
                    <a:pt x="444" y="191"/>
                  </a:lnTo>
                  <a:lnTo>
                    <a:pt x="514" y="218"/>
                  </a:lnTo>
                  <a:lnTo>
                    <a:pt x="526" y="163"/>
                  </a:lnTo>
                  <a:lnTo>
                    <a:pt x="531" y="135"/>
                  </a:lnTo>
                  <a:lnTo>
                    <a:pt x="534" y="106"/>
                  </a:lnTo>
                  <a:lnTo>
                    <a:pt x="542" y="51"/>
                  </a:lnTo>
                  <a:lnTo>
                    <a:pt x="458" y="38"/>
                  </a:lnTo>
                  <a:lnTo>
                    <a:pt x="371" y="27"/>
                  </a:lnTo>
                  <a:lnTo>
                    <a:pt x="284" y="18"/>
                  </a:lnTo>
                  <a:lnTo>
                    <a:pt x="198" y="10"/>
                  </a:lnTo>
                  <a:lnTo>
                    <a:pt x="113" y="4"/>
                  </a:lnTo>
                  <a:lnTo>
                    <a:pt x="32" y="0"/>
                  </a:lnTo>
                </a:path>
              </a:pathLst>
            </a:custGeom>
            <a:noFill/>
            <a:ln w="4547">
              <a:solidFill>
                <a:srgbClr val="B392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56" name="Freeform 8"/>
            <p:cNvSpPr>
              <a:spLocks/>
            </p:cNvSpPr>
            <p:nvPr/>
          </p:nvSpPr>
          <p:spPr bwMode="auto">
            <a:xfrm>
              <a:off x="6346" y="11767"/>
              <a:ext cx="40" cy="147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12" y="28"/>
                </a:cxn>
                <a:cxn ang="0">
                  <a:pos x="0" y="53"/>
                </a:cxn>
                <a:cxn ang="0">
                  <a:pos x="1" y="88"/>
                </a:cxn>
                <a:cxn ang="0">
                  <a:pos x="12" y="147"/>
                </a:cxn>
                <a:cxn ang="0">
                  <a:pos x="40" y="0"/>
                </a:cxn>
              </a:cxnLst>
              <a:rect l="0" t="0" r="r" b="b"/>
              <a:pathLst>
                <a:path w="40" h="147">
                  <a:moveTo>
                    <a:pt x="40" y="0"/>
                  </a:moveTo>
                  <a:lnTo>
                    <a:pt x="12" y="28"/>
                  </a:lnTo>
                  <a:lnTo>
                    <a:pt x="0" y="53"/>
                  </a:lnTo>
                  <a:lnTo>
                    <a:pt x="1" y="88"/>
                  </a:lnTo>
                  <a:lnTo>
                    <a:pt x="12" y="147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7B69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57" name="Freeform 9"/>
            <p:cNvSpPr>
              <a:spLocks/>
            </p:cNvSpPr>
            <p:nvPr/>
          </p:nvSpPr>
          <p:spPr bwMode="auto">
            <a:xfrm>
              <a:off x="6346" y="11767"/>
              <a:ext cx="40" cy="147"/>
            </a:xfrm>
            <a:custGeom>
              <a:avLst/>
              <a:gdLst/>
              <a:ahLst/>
              <a:cxnLst>
                <a:cxn ang="0">
                  <a:pos x="12" y="147"/>
                </a:cxn>
                <a:cxn ang="0">
                  <a:pos x="1" y="88"/>
                </a:cxn>
                <a:cxn ang="0">
                  <a:pos x="0" y="53"/>
                </a:cxn>
                <a:cxn ang="0">
                  <a:pos x="12" y="28"/>
                </a:cxn>
                <a:cxn ang="0">
                  <a:pos x="40" y="0"/>
                </a:cxn>
              </a:cxnLst>
              <a:rect l="0" t="0" r="r" b="b"/>
              <a:pathLst>
                <a:path w="40" h="147">
                  <a:moveTo>
                    <a:pt x="12" y="147"/>
                  </a:moveTo>
                  <a:lnTo>
                    <a:pt x="1" y="88"/>
                  </a:lnTo>
                  <a:lnTo>
                    <a:pt x="0" y="53"/>
                  </a:lnTo>
                  <a:lnTo>
                    <a:pt x="12" y="28"/>
                  </a:lnTo>
                  <a:lnTo>
                    <a:pt x="40" y="0"/>
                  </a:lnTo>
                </a:path>
              </a:pathLst>
            </a:custGeom>
            <a:noFill/>
            <a:ln w="9093">
              <a:solidFill>
                <a:srgbClr val="B3928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58" name="AutoShape 10"/>
            <p:cNvSpPr>
              <a:spLocks/>
            </p:cNvSpPr>
            <p:nvPr/>
          </p:nvSpPr>
          <p:spPr bwMode="auto">
            <a:xfrm>
              <a:off x="6512" y="11757"/>
              <a:ext cx="766" cy="299"/>
            </a:xfrm>
            <a:custGeom>
              <a:avLst/>
              <a:gdLst/>
              <a:ahLst/>
              <a:cxnLst>
                <a:cxn ang="0">
                  <a:pos x="60" y="8"/>
                </a:cxn>
                <a:cxn ang="0">
                  <a:pos x="41" y="55"/>
                </a:cxn>
                <a:cxn ang="0">
                  <a:pos x="25" y="104"/>
                </a:cxn>
                <a:cxn ang="0">
                  <a:pos x="12" y="154"/>
                </a:cxn>
                <a:cxn ang="0">
                  <a:pos x="0" y="201"/>
                </a:cxn>
                <a:cxn ang="0">
                  <a:pos x="65" y="236"/>
                </a:cxn>
                <a:cxn ang="0">
                  <a:pos x="136" y="261"/>
                </a:cxn>
                <a:cxn ang="0">
                  <a:pos x="209" y="278"/>
                </a:cxn>
                <a:cxn ang="0">
                  <a:pos x="284" y="289"/>
                </a:cxn>
                <a:cxn ang="0">
                  <a:pos x="358" y="295"/>
                </a:cxn>
                <a:cxn ang="0">
                  <a:pos x="431" y="298"/>
                </a:cxn>
                <a:cxn ang="0">
                  <a:pos x="514" y="296"/>
                </a:cxn>
                <a:cxn ang="0">
                  <a:pos x="594" y="286"/>
                </a:cxn>
                <a:cxn ang="0">
                  <a:pos x="676" y="266"/>
                </a:cxn>
                <a:cxn ang="0">
                  <a:pos x="765" y="236"/>
                </a:cxn>
                <a:cxn ang="0">
                  <a:pos x="701" y="29"/>
                </a:cxn>
                <a:cxn ang="0">
                  <a:pos x="225" y="29"/>
                </a:cxn>
                <a:cxn ang="0">
                  <a:pos x="140" y="23"/>
                </a:cxn>
                <a:cxn ang="0">
                  <a:pos x="60" y="8"/>
                </a:cxn>
                <a:cxn ang="0">
                  <a:pos x="479" y="24"/>
                </a:cxn>
                <a:cxn ang="0">
                  <a:pos x="397" y="26"/>
                </a:cxn>
                <a:cxn ang="0">
                  <a:pos x="311" y="29"/>
                </a:cxn>
                <a:cxn ang="0">
                  <a:pos x="225" y="29"/>
                </a:cxn>
                <a:cxn ang="0">
                  <a:pos x="701" y="29"/>
                </a:cxn>
                <a:cxn ang="0">
                  <a:pos x="700" y="25"/>
                </a:cxn>
                <a:cxn ang="0">
                  <a:pos x="589" y="25"/>
                </a:cxn>
                <a:cxn ang="0">
                  <a:pos x="532" y="25"/>
                </a:cxn>
                <a:cxn ang="0">
                  <a:pos x="479" y="24"/>
                </a:cxn>
                <a:cxn ang="0">
                  <a:pos x="692" y="0"/>
                </a:cxn>
                <a:cxn ang="0">
                  <a:pos x="644" y="19"/>
                </a:cxn>
                <a:cxn ang="0">
                  <a:pos x="589" y="25"/>
                </a:cxn>
                <a:cxn ang="0">
                  <a:pos x="700" y="25"/>
                </a:cxn>
                <a:cxn ang="0">
                  <a:pos x="692" y="0"/>
                </a:cxn>
              </a:cxnLst>
              <a:rect l="0" t="0" r="r" b="b"/>
              <a:pathLst>
                <a:path w="766" h="299">
                  <a:moveTo>
                    <a:pt x="60" y="8"/>
                  </a:moveTo>
                  <a:lnTo>
                    <a:pt x="41" y="55"/>
                  </a:lnTo>
                  <a:lnTo>
                    <a:pt x="25" y="104"/>
                  </a:lnTo>
                  <a:lnTo>
                    <a:pt x="12" y="154"/>
                  </a:lnTo>
                  <a:lnTo>
                    <a:pt x="0" y="201"/>
                  </a:lnTo>
                  <a:lnTo>
                    <a:pt x="65" y="236"/>
                  </a:lnTo>
                  <a:lnTo>
                    <a:pt x="136" y="261"/>
                  </a:lnTo>
                  <a:lnTo>
                    <a:pt x="209" y="278"/>
                  </a:lnTo>
                  <a:lnTo>
                    <a:pt x="284" y="289"/>
                  </a:lnTo>
                  <a:lnTo>
                    <a:pt x="358" y="295"/>
                  </a:lnTo>
                  <a:lnTo>
                    <a:pt x="431" y="298"/>
                  </a:lnTo>
                  <a:lnTo>
                    <a:pt x="514" y="296"/>
                  </a:lnTo>
                  <a:lnTo>
                    <a:pt x="594" y="286"/>
                  </a:lnTo>
                  <a:lnTo>
                    <a:pt x="676" y="266"/>
                  </a:lnTo>
                  <a:lnTo>
                    <a:pt x="765" y="236"/>
                  </a:lnTo>
                  <a:lnTo>
                    <a:pt x="701" y="29"/>
                  </a:lnTo>
                  <a:lnTo>
                    <a:pt x="225" y="29"/>
                  </a:lnTo>
                  <a:lnTo>
                    <a:pt x="140" y="23"/>
                  </a:lnTo>
                  <a:lnTo>
                    <a:pt x="60" y="8"/>
                  </a:lnTo>
                  <a:close/>
                  <a:moveTo>
                    <a:pt x="479" y="24"/>
                  </a:moveTo>
                  <a:lnTo>
                    <a:pt x="397" y="26"/>
                  </a:lnTo>
                  <a:lnTo>
                    <a:pt x="311" y="29"/>
                  </a:lnTo>
                  <a:lnTo>
                    <a:pt x="225" y="29"/>
                  </a:lnTo>
                  <a:lnTo>
                    <a:pt x="701" y="29"/>
                  </a:lnTo>
                  <a:lnTo>
                    <a:pt x="700" y="25"/>
                  </a:lnTo>
                  <a:lnTo>
                    <a:pt x="589" y="25"/>
                  </a:lnTo>
                  <a:lnTo>
                    <a:pt x="532" y="25"/>
                  </a:lnTo>
                  <a:lnTo>
                    <a:pt x="479" y="24"/>
                  </a:lnTo>
                  <a:close/>
                  <a:moveTo>
                    <a:pt x="692" y="0"/>
                  </a:moveTo>
                  <a:lnTo>
                    <a:pt x="644" y="19"/>
                  </a:lnTo>
                  <a:lnTo>
                    <a:pt x="589" y="25"/>
                  </a:lnTo>
                  <a:lnTo>
                    <a:pt x="700" y="25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rgbClr val="A0B4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27659" name="Picture 1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997" y="6079"/>
              <a:ext cx="2824" cy="6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60" name="Picture 1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22" y="7390"/>
              <a:ext cx="226" cy="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61" name="Picture 1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583" y="7257"/>
              <a:ext cx="402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62" name="Picture 14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493" y="7356"/>
              <a:ext cx="6" cy="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63" name="Picture 1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045" y="7087"/>
              <a:ext cx="450" cy="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64" name="Freeform 16"/>
            <p:cNvSpPr>
              <a:spLocks/>
            </p:cNvSpPr>
            <p:nvPr/>
          </p:nvSpPr>
          <p:spPr bwMode="auto">
            <a:xfrm>
              <a:off x="6346" y="6289"/>
              <a:ext cx="1556" cy="1598"/>
            </a:xfrm>
            <a:custGeom>
              <a:avLst/>
              <a:gdLst/>
              <a:ahLst/>
              <a:cxnLst>
                <a:cxn ang="0">
                  <a:pos x="1483" y="1494"/>
                </a:cxn>
                <a:cxn ang="0">
                  <a:pos x="1456" y="1467"/>
                </a:cxn>
                <a:cxn ang="0">
                  <a:pos x="1331" y="1243"/>
                </a:cxn>
                <a:cxn ang="0">
                  <a:pos x="1297" y="1088"/>
                </a:cxn>
                <a:cxn ang="0">
                  <a:pos x="1261" y="931"/>
                </a:cxn>
                <a:cxn ang="0">
                  <a:pos x="1218" y="776"/>
                </a:cxn>
                <a:cxn ang="0">
                  <a:pos x="1167" y="624"/>
                </a:cxn>
                <a:cxn ang="0">
                  <a:pos x="1106" y="475"/>
                </a:cxn>
                <a:cxn ang="0">
                  <a:pos x="1036" y="332"/>
                </a:cxn>
                <a:cxn ang="0">
                  <a:pos x="957" y="218"/>
                </a:cxn>
                <a:cxn ang="0">
                  <a:pos x="849" y="117"/>
                </a:cxn>
                <a:cxn ang="0">
                  <a:pos x="720" y="42"/>
                </a:cxn>
                <a:cxn ang="0">
                  <a:pos x="581" y="3"/>
                </a:cxn>
                <a:cxn ang="0">
                  <a:pos x="440" y="10"/>
                </a:cxn>
                <a:cxn ang="0">
                  <a:pos x="306" y="72"/>
                </a:cxn>
                <a:cxn ang="0">
                  <a:pos x="188" y="173"/>
                </a:cxn>
                <a:cxn ang="0">
                  <a:pos x="84" y="289"/>
                </a:cxn>
                <a:cxn ang="0">
                  <a:pos x="0" y="406"/>
                </a:cxn>
                <a:cxn ang="0">
                  <a:pos x="67" y="371"/>
                </a:cxn>
                <a:cxn ang="0">
                  <a:pos x="204" y="307"/>
                </a:cxn>
                <a:cxn ang="0">
                  <a:pos x="355" y="289"/>
                </a:cxn>
                <a:cxn ang="0">
                  <a:pos x="516" y="335"/>
                </a:cxn>
                <a:cxn ang="0">
                  <a:pos x="660" y="417"/>
                </a:cxn>
                <a:cxn ang="0">
                  <a:pos x="786" y="525"/>
                </a:cxn>
                <a:cxn ang="0">
                  <a:pos x="893" y="650"/>
                </a:cxn>
                <a:cxn ang="0">
                  <a:pos x="934" y="773"/>
                </a:cxn>
                <a:cxn ang="0">
                  <a:pos x="996" y="904"/>
                </a:cxn>
                <a:cxn ang="0">
                  <a:pos x="1030" y="1016"/>
                </a:cxn>
                <a:cxn ang="0">
                  <a:pos x="1032" y="1157"/>
                </a:cxn>
                <a:cxn ang="0">
                  <a:pos x="1092" y="1259"/>
                </a:cxn>
                <a:cxn ang="0">
                  <a:pos x="1172" y="1324"/>
                </a:cxn>
                <a:cxn ang="0">
                  <a:pos x="1190" y="1361"/>
                </a:cxn>
                <a:cxn ang="0">
                  <a:pos x="1202" y="1403"/>
                </a:cxn>
                <a:cxn ang="0">
                  <a:pos x="1193" y="1484"/>
                </a:cxn>
                <a:cxn ang="0">
                  <a:pos x="1197" y="1564"/>
                </a:cxn>
                <a:cxn ang="0">
                  <a:pos x="1288" y="1597"/>
                </a:cxn>
                <a:cxn ang="0">
                  <a:pos x="1398" y="1564"/>
                </a:cxn>
                <a:cxn ang="0">
                  <a:pos x="1469" y="1570"/>
                </a:cxn>
                <a:cxn ang="0">
                  <a:pos x="1528" y="1550"/>
                </a:cxn>
              </a:cxnLst>
              <a:rect l="0" t="0" r="r" b="b"/>
              <a:pathLst>
                <a:path w="1556" h="1598">
                  <a:moveTo>
                    <a:pt x="1555" y="1534"/>
                  </a:moveTo>
                  <a:lnTo>
                    <a:pt x="1483" y="1494"/>
                  </a:lnTo>
                  <a:lnTo>
                    <a:pt x="1455" y="1469"/>
                  </a:lnTo>
                  <a:lnTo>
                    <a:pt x="1456" y="1467"/>
                  </a:lnTo>
                  <a:lnTo>
                    <a:pt x="1349" y="1300"/>
                  </a:lnTo>
                  <a:lnTo>
                    <a:pt x="1331" y="1243"/>
                  </a:lnTo>
                  <a:lnTo>
                    <a:pt x="1313" y="1166"/>
                  </a:lnTo>
                  <a:lnTo>
                    <a:pt x="1297" y="1088"/>
                  </a:lnTo>
                  <a:lnTo>
                    <a:pt x="1280" y="1008"/>
                  </a:lnTo>
                  <a:lnTo>
                    <a:pt x="1261" y="931"/>
                  </a:lnTo>
                  <a:lnTo>
                    <a:pt x="1241" y="853"/>
                  </a:lnTo>
                  <a:lnTo>
                    <a:pt x="1218" y="776"/>
                  </a:lnTo>
                  <a:lnTo>
                    <a:pt x="1194" y="699"/>
                  </a:lnTo>
                  <a:lnTo>
                    <a:pt x="1167" y="624"/>
                  </a:lnTo>
                  <a:lnTo>
                    <a:pt x="1138" y="549"/>
                  </a:lnTo>
                  <a:lnTo>
                    <a:pt x="1106" y="475"/>
                  </a:lnTo>
                  <a:lnTo>
                    <a:pt x="1072" y="403"/>
                  </a:lnTo>
                  <a:lnTo>
                    <a:pt x="1036" y="332"/>
                  </a:lnTo>
                  <a:lnTo>
                    <a:pt x="1001" y="274"/>
                  </a:lnTo>
                  <a:lnTo>
                    <a:pt x="957" y="218"/>
                  </a:lnTo>
                  <a:lnTo>
                    <a:pt x="906" y="165"/>
                  </a:lnTo>
                  <a:lnTo>
                    <a:pt x="849" y="117"/>
                  </a:lnTo>
                  <a:lnTo>
                    <a:pt x="786" y="76"/>
                  </a:lnTo>
                  <a:lnTo>
                    <a:pt x="720" y="42"/>
                  </a:lnTo>
                  <a:lnTo>
                    <a:pt x="651" y="17"/>
                  </a:lnTo>
                  <a:lnTo>
                    <a:pt x="581" y="3"/>
                  </a:lnTo>
                  <a:lnTo>
                    <a:pt x="510" y="0"/>
                  </a:lnTo>
                  <a:lnTo>
                    <a:pt x="440" y="10"/>
                  </a:lnTo>
                  <a:lnTo>
                    <a:pt x="371" y="34"/>
                  </a:lnTo>
                  <a:lnTo>
                    <a:pt x="306" y="72"/>
                  </a:lnTo>
                  <a:lnTo>
                    <a:pt x="245" y="119"/>
                  </a:lnTo>
                  <a:lnTo>
                    <a:pt x="188" y="173"/>
                  </a:lnTo>
                  <a:lnTo>
                    <a:pt x="134" y="231"/>
                  </a:lnTo>
                  <a:lnTo>
                    <a:pt x="84" y="289"/>
                  </a:lnTo>
                  <a:lnTo>
                    <a:pt x="36" y="345"/>
                  </a:lnTo>
                  <a:lnTo>
                    <a:pt x="0" y="406"/>
                  </a:lnTo>
                  <a:lnTo>
                    <a:pt x="8" y="404"/>
                  </a:lnTo>
                  <a:lnTo>
                    <a:pt x="67" y="371"/>
                  </a:lnTo>
                  <a:lnTo>
                    <a:pt x="133" y="336"/>
                  </a:lnTo>
                  <a:lnTo>
                    <a:pt x="204" y="307"/>
                  </a:lnTo>
                  <a:lnTo>
                    <a:pt x="279" y="289"/>
                  </a:lnTo>
                  <a:lnTo>
                    <a:pt x="355" y="289"/>
                  </a:lnTo>
                  <a:lnTo>
                    <a:pt x="438" y="307"/>
                  </a:lnTo>
                  <a:lnTo>
                    <a:pt x="516" y="335"/>
                  </a:lnTo>
                  <a:lnTo>
                    <a:pt x="590" y="373"/>
                  </a:lnTo>
                  <a:lnTo>
                    <a:pt x="660" y="417"/>
                  </a:lnTo>
                  <a:lnTo>
                    <a:pt x="725" y="468"/>
                  </a:lnTo>
                  <a:lnTo>
                    <a:pt x="786" y="525"/>
                  </a:lnTo>
                  <a:lnTo>
                    <a:pt x="842" y="585"/>
                  </a:lnTo>
                  <a:lnTo>
                    <a:pt x="893" y="650"/>
                  </a:lnTo>
                  <a:lnTo>
                    <a:pt x="928" y="710"/>
                  </a:lnTo>
                  <a:lnTo>
                    <a:pt x="934" y="773"/>
                  </a:lnTo>
                  <a:lnTo>
                    <a:pt x="958" y="837"/>
                  </a:lnTo>
                  <a:lnTo>
                    <a:pt x="996" y="904"/>
                  </a:lnTo>
                  <a:lnTo>
                    <a:pt x="1020" y="958"/>
                  </a:lnTo>
                  <a:lnTo>
                    <a:pt x="1030" y="1016"/>
                  </a:lnTo>
                  <a:lnTo>
                    <a:pt x="1028" y="1090"/>
                  </a:lnTo>
                  <a:lnTo>
                    <a:pt x="1032" y="1157"/>
                  </a:lnTo>
                  <a:lnTo>
                    <a:pt x="1054" y="1213"/>
                  </a:lnTo>
                  <a:lnTo>
                    <a:pt x="1092" y="1259"/>
                  </a:lnTo>
                  <a:lnTo>
                    <a:pt x="1145" y="1301"/>
                  </a:lnTo>
                  <a:lnTo>
                    <a:pt x="1172" y="1324"/>
                  </a:lnTo>
                  <a:lnTo>
                    <a:pt x="1177" y="1329"/>
                  </a:lnTo>
                  <a:lnTo>
                    <a:pt x="1190" y="1361"/>
                  </a:lnTo>
                  <a:lnTo>
                    <a:pt x="1199" y="1378"/>
                  </a:lnTo>
                  <a:lnTo>
                    <a:pt x="1202" y="1403"/>
                  </a:lnTo>
                  <a:lnTo>
                    <a:pt x="1200" y="1439"/>
                  </a:lnTo>
                  <a:lnTo>
                    <a:pt x="1193" y="1484"/>
                  </a:lnTo>
                  <a:lnTo>
                    <a:pt x="1189" y="1529"/>
                  </a:lnTo>
                  <a:lnTo>
                    <a:pt x="1197" y="1564"/>
                  </a:lnTo>
                  <a:lnTo>
                    <a:pt x="1232" y="1591"/>
                  </a:lnTo>
                  <a:lnTo>
                    <a:pt x="1288" y="1597"/>
                  </a:lnTo>
                  <a:lnTo>
                    <a:pt x="1351" y="1586"/>
                  </a:lnTo>
                  <a:lnTo>
                    <a:pt x="1398" y="1564"/>
                  </a:lnTo>
                  <a:lnTo>
                    <a:pt x="1437" y="1572"/>
                  </a:lnTo>
                  <a:lnTo>
                    <a:pt x="1469" y="1570"/>
                  </a:lnTo>
                  <a:lnTo>
                    <a:pt x="1499" y="1562"/>
                  </a:lnTo>
                  <a:lnTo>
                    <a:pt x="1528" y="1550"/>
                  </a:lnTo>
                  <a:lnTo>
                    <a:pt x="1555" y="1534"/>
                  </a:lnTo>
                </a:path>
              </a:pathLst>
            </a:custGeom>
            <a:solidFill>
              <a:srgbClr val="231F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27665" name="Picture 17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507" y="7031"/>
              <a:ext cx="287" cy="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66" name="Picture 18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6897" y="6844"/>
              <a:ext cx="341" cy="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67" name="Picture 19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381" y="5443"/>
              <a:ext cx="6213" cy="77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68" name="AutoShape 20"/>
            <p:cNvSpPr>
              <a:spLocks/>
            </p:cNvSpPr>
            <p:nvPr/>
          </p:nvSpPr>
          <p:spPr bwMode="auto">
            <a:xfrm>
              <a:off x="6398" y="6542"/>
              <a:ext cx="823" cy="277"/>
            </a:xfrm>
            <a:custGeom>
              <a:avLst/>
              <a:gdLst/>
              <a:ahLst/>
              <a:cxnLst>
                <a:cxn ang="0">
                  <a:pos x="799" y="229"/>
                </a:cxn>
                <a:cxn ang="0">
                  <a:pos x="574" y="229"/>
                </a:cxn>
                <a:cxn ang="0">
                  <a:pos x="638" y="230"/>
                </a:cxn>
                <a:cxn ang="0">
                  <a:pos x="700" y="237"/>
                </a:cxn>
                <a:cxn ang="0">
                  <a:pos x="762" y="252"/>
                </a:cxn>
                <a:cxn ang="0">
                  <a:pos x="822" y="276"/>
                </a:cxn>
                <a:cxn ang="0">
                  <a:pos x="799" y="229"/>
                </a:cxn>
                <a:cxn ang="0">
                  <a:pos x="344" y="0"/>
                </a:cxn>
                <a:cxn ang="0">
                  <a:pos x="269" y="3"/>
                </a:cxn>
                <a:cxn ang="0">
                  <a:pos x="196" y="15"/>
                </a:cxn>
                <a:cxn ang="0">
                  <a:pos x="124" y="34"/>
                </a:cxn>
                <a:cxn ang="0">
                  <a:pos x="53" y="59"/>
                </a:cxn>
                <a:cxn ang="0">
                  <a:pos x="0" y="78"/>
                </a:cxn>
                <a:cxn ang="0">
                  <a:pos x="46" y="135"/>
                </a:cxn>
                <a:cxn ang="0">
                  <a:pos x="95" y="177"/>
                </a:cxn>
                <a:cxn ang="0">
                  <a:pos x="148" y="207"/>
                </a:cxn>
                <a:cxn ang="0">
                  <a:pos x="204" y="226"/>
                </a:cxn>
                <a:cxn ang="0">
                  <a:pos x="262" y="236"/>
                </a:cxn>
                <a:cxn ang="0">
                  <a:pos x="322" y="240"/>
                </a:cxn>
                <a:cxn ang="0">
                  <a:pos x="384" y="239"/>
                </a:cxn>
                <a:cxn ang="0">
                  <a:pos x="510" y="232"/>
                </a:cxn>
                <a:cxn ang="0">
                  <a:pos x="574" y="229"/>
                </a:cxn>
                <a:cxn ang="0">
                  <a:pos x="799" y="229"/>
                </a:cxn>
                <a:cxn ang="0">
                  <a:pos x="796" y="223"/>
                </a:cxn>
                <a:cxn ang="0">
                  <a:pos x="750" y="171"/>
                </a:cxn>
                <a:cxn ang="0">
                  <a:pos x="690" y="123"/>
                </a:cxn>
                <a:cxn ang="0">
                  <a:pos x="621" y="81"/>
                </a:cxn>
                <a:cxn ang="0">
                  <a:pos x="549" y="46"/>
                </a:cxn>
                <a:cxn ang="0">
                  <a:pos x="481" y="21"/>
                </a:cxn>
                <a:cxn ang="0">
                  <a:pos x="421" y="6"/>
                </a:cxn>
                <a:cxn ang="0">
                  <a:pos x="344" y="0"/>
                </a:cxn>
              </a:cxnLst>
              <a:rect l="0" t="0" r="r" b="b"/>
              <a:pathLst>
                <a:path w="823" h="277">
                  <a:moveTo>
                    <a:pt x="799" y="229"/>
                  </a:moveTo>
                  <a:lnTo>
                    <a:pt x="574" y="229"/>
                  </a:lnTo>
                  <a:lnTo>
                    <a:pt x="638" y="230"/>
                  </a:lnTo>
                  <a:lnTo>
                    <a:pt x="700" y="237"/>
                  </a:lnTo>
                  <a:lnTo>
                    <a:pt x="762" y="252"/>
                  </a:lnTo>
                  <a:lnTo>
                    <a:pt x="822" y="276"/>
                  </a:lnTo>
                  <a:lnTo>
                    <a:pt x="799" y="229"/>
                  </a:lnTo>
                  <a:close/>
                  <a:moveTo>
                    <a:pt x="344" y="0"/>
                  </a:moveTo>
                  <a:lnTo>
                    <a:pt x="269" y="3"/>
                  </a:lnTo>
                  <a:lnTo>
                    <a:pt x="196" y="15"/>
                  </a:lnTo>
                  <a:lnTo>
                    <a:pt x="124" y="34"/>
                  </a:lnTo>
                  <a:lnTo>
                    <a:pt x="53" y="59"/>
                  </a:lnTo>
                  <a:lnTo>
                    <a:pt x="0" y="78"/>
                  </a:lnTo>
                  <a:lnTo>
                    <a:pt x="46" y="135"/>
                  </a:lnTo>
                  <a:lnTo>
                    <a:pt x="95" y="177"/>
                  </a:lnTo>
                  <a:lnTo>
                    <a:pt x="148" y="207"/>
                  </a:lnTo>
                  <a:lnTo>
                    <a:pt x="204" y="226"/>
                  </a:lnTo>
                  <a:lnTo>
                    <a:pt x="262" y="236"/>
                  </a:lnTo>
                  <a:lnTo>
                    <a:pt x="322" y="240"/>
                  </a:lnTo>
                  <a:lnTo>
                    <a:pt x="384" y="239"/>
                  </a:lnTo>
                  <a:lnTo>
                    <a:pt x="510" y="232"/>
                  </a:lnTo>
                  <a:lnTo>
                    <a:pt x="574" y="229"/>
                  </a:lnTo>
                  <a:lnTo>
                    <a:pt x="799" y="229"/>
                  </a:lnTo>
                  <a:lnTo>
                    <a:pt x="796" y="223"/>
                  </a:lnTo>
                  <a:lnTo>
                    <a:pt x="750" y="171"/>
                  </a:lnTo>
                  <a:lnTo>
                    <a:pt x="690" y="123"/>
                  </a:lnTo>
                  <a:lnTo>
                    <a:pt x="621" y="81"/>
                  </a:lnTo>
                  <a:lnTo>
                    <a:pt x="549" y="46"/>
                  </a:lnTo>
                  <a:lnTo>
                    <a:pt x="481" y="21"/>
                  </a:lnTo>
                  <a:lnTo>
                    <a:pt x="421" y="6"/>
                  </a:lnTo>
                  <a:lnTo>
                    <a:pt x="344" y="0"/>
                  </a:lnTo>
                  <a:close/>
                </a:path>
              </a:pathLst>
            </a:custGeom>
            <a:solidFill>
              <a:srgbClr val="231F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27669" name="Picture 21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6870" y="7261"/>
              <a:ext cx="296" cy="3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70" name="Picture 22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3964" y="10504"/>
              <a:ext cx="26" cy="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71" name="Picture 23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957" y="10187"/>
              <a:ext cx="353" cy="3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72" name="Picture 24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4816" y="10492"/>
              <a:ext cx="113" cy="1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73" name="Picture 25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4576" y="10270"/>
              <a:ext cx="350" cy="3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74" name="Picture 26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4803" y="10477"/>
              <a:ext cx="124" cy="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75" name="AutoShape 27"/>
            <p:cNvSpPr>
              <a:spLocks/>
            </p:cNvSpPr>
            <p:nvPr/>
          </p:nvSpPr>
          <p:spPr bwMode="auto">
            <a:xfrm>
              <a:off x="3723" y="9369"/>
              <a:ext cx="1465" cy="1057"/>
            </a:xfrm>
            <a:custGeom>
              <a:avLst/>
              <a:gdLst/>
              <a:ahLst/>
              <a:cxnLst>
                <a:cxn ang="0">
                  <a:pos x="577" y="784"/>
                </a:cxn>
                <a:cxn ang="0">
                  <a:pos x="550" y="739"/>
                </a:cxn>
                <a:cxn ang="0">
                  <a:pos x="511" y="713"/>
                </a:cxn>
                <a:cxn ang="0">
                  <a:pos x="451" y="723"/>
                </a:cxn>
                <a:cxn ang="0">
                  <a:pos x="423" y="718"/>
                </a:cxn>
                <a:cxn ang="0">
                  <a:pos x="415" y="748"/>
                </a:cxn>
                <a:cxn ang="0">
                  <a:pos x="398" y="743"/>
                </a:cxn>
                <a:cxn ang="0">
                  <a:pos x="410" y="779"/>
                </a:cxn>
                <a:cxn ang="0">
                  <a:pos x="443" y="753"/>
                </a:cxn>
                <a:cxn ang="0">
                  <a:pos x="516" y="739"/>
                </a:cxn>
                <a:cxn ang="0">
                  <a:pos x="583" y="821"/>
                </a:cxn>
                <a:cxn ang="0">
                  <a:pos x="1058" y="837"/>
                </a:cxn>
                <a:cxn ang="0">
                  <a:pos x="1034" y="835"/>
                </a:cxn>
                <a:cxn ang="0">
                  <a:pos x="1050" y="810"/>
                </a:cxn>
                <a:cxn ang="0">
                  <a:pos x="1032" y="807"/>
                </a:cxn>
                <a:cxn ang="0">
                  <a:pos x="1009" y="784"/>
                </a:cxn>
                <a:cxn ang="0">
                  <a:pos x="944" y="768"/>
                </a:cxn>
                <a:cxn ang="0">
                  <a:pos x="881" y="802"/>
                </a:cxn>
                <a:cxn ang="0">
                  <a:pos x="905" y="798"/>
                </a:cxn>
                <a:cxn ang="0">
                  <a:pos x="988" y="806"/>
                </a:cxn>
                <a:cxn ang="0">
                  <a:pos x="1032" y="862"/>
                </a:cxn>
                <a:cxn ang="0">
                  <a:pos x="1056" y="850"/>
                </a:cxn>
                <a:cxn ang="0">
                  <a:pos x="1464" y="620"/>
                </a:cxn>
                <a:cxn ang="0">
                  <a:pos x="1407" y="335"/>
                </a:cxn>
                <a:cxn ang="0">
                  <a:pos x="1341" y="240"/>
                </a:cxn>
                <a:cxn ang="0">
                  <a:pos x="1212" y="141"/>
                </a:cxn>
                <a:cxn ang="0">
                  <a:pos x="1040" y="60"/>
                </a:cxn>
                <a:cxn ang="0">
                  <a:pos x="844" y="10"/>
                </a:cxn>
                <a:cxn ang="0">
                  <a:pos x="639" y="4"/>
                </a:cxn>
                <a:cxn ang="0">
                  <a:pos x="444" y="52"/>
                </a:cxn>
                <a:cxn ang="0">
                  <a:pos x="274" y="167"/>
                </a:cxn>
                <a:cxn ang="0">
                  <a:pos x="147" y="361"/>
                </a:cxn>
                <a:cxn ang="0">
                  <a:pos x="20" y="790"/>
                </a:cxn>
                <a:cxn ang="0">
                  <a:pos x="111" y="684"/>
                </a:cxn>
                <a:cxn ang="0">
                  <a:pos x="159" y="655"/>
                </a:cxn>
                <a:cxn ang="0">
                  <a:pos x="150" y="756"/>
                </a:cxn>
                <a:cxn ang="0">
                  <a:pos x="235" y="609"/>
                </a:cxn>
                <a:cxn ang="0">
                  <a:pos x="469" y="521"/>
                </a:cxn>
                <a:cxn ang="0">
                  <a:pos x="302" y="657"/>
                </a:cxn>
                <a:cxn ang="0">
                  <a:pos x="672" y="547"/>
                </a:cxn>
                <a:cxn ang="0">
                  <a:pos x="837" y="468"/>
                </a:cxn>
                <a:cxn ang="0">
                  <a:pos x="627" y="603"/>
                </a:cxn>
                <a:cxn ang="0">
                  <a:pos x="895" y="531"/>
                </a:cxn>
                <a:cxn ang="0">
                  <a:pos x="953" y="549"/>
                </a:cxn>
                <a:cxn ang="0">
                  <a:pos x="898" y="623"/>
                </a:cxn>
                <a:cxn ang="0">
                  <a:pos x="897" y="638"/>
                </a:cxn>
                <a:cxn ang="0">
                  <a:pos x="1058" y="620"/>
                </a:cxn>
                <a:cxn ang="0">
                  <a:pos x="1147" y="420"/>
                </a:cxn>
                <a:cxn ang="0">
                  <a:pos x="1230" y="394"/>
                </a:cxn>
                <a:cxn ang="0">
                  <a:pos x="1240" y="730"/>
                </a:cxn>
                <a:cxn ang="0">
                  <a:pos x="1293" y="557"/>
                </a:cxn>
                <a:cxn ang="0">
                  <a:pos x="1353" y="568"/>
                </a:cxn>
                <a:cxn ang="0">
                  <a:pos x="1294" y="1057"/>
                </a:cxn>
                <a:cxn ang="0">
                  <a:pos x="1448" y="832"/>
                </a:cxn>
              </a:cxnLst>
              <a:rect l="0" t="0" r="r" b="b"/>
              <a:pathLst>
                <a:path w="1465" h="1057">
                  <a:moveTo>
                    <a:pt x="583" y="821"/>
                  </a:moveTo>
                  <a:lnTo>
                    <a:pt x="580" y="797"/>
                  </a:lnTo>
                  <a:lnTo>
                    <a:pt x="577" y="784"/>
                  </a:lnTo>
                  <a:lnTo>
                    <a:pt x="571" y="769"/>
                  </a:lnTo>
                  <a:lnTo>
                    <a:pt x="558" y="747"/>
                  </a:lnTo>
                  <a:lnTo>
                    <a:pt x="550" y="739"/>
                  </a:lnTo>
                  <a:lnTo>
                    <a:pt x="538" y="727"/>
                  </a:lnTo>
                  <a:lnTo>
                    <a:pt x="536" y="726"/>
                  </a:lnTo>
                  <a:lnTo>
                    <a:pt x="511" y="713"/>
                  </a:lnTo>
                  <a:lnTo>
                    <a:pt x="485" y="711"/>
                  </a:lnTo>
                  <a:lnTo>
                    <a:pt x="465" y="716"/>
                  </a:lnTo>
                  <a:lnTo>
                    <a:pt x="451" y="723"/>
                  </a:lnTo>
                  <a:lnTo>
                    <a:pt x="441" y="726"/>
                  </a:lnTo>
                  <a:lnTo>
                    <a:pt x="430" y="724"/>
                  </a:lnTo>
                  <a:lnTo>
                    <a:pt x="423" y="718"/>
                  </a:lnTo>
                  <a:lnTo>
                    <a:pt x="420" y="733"/>
                  </a:lnTo>
                  <a:lnTo>
                    <a:pt x="424" y="750"/>
                  </a:lnTo>
                  <a:lnTo>
                    <a:pt x="415" y="748"/>
                  </a:lnTo>
                  <a:lnTo>
                    <a:pt x="408" y="745"/>
                  </a:lnTo>
                  <a:lnTo>
                    <a:pt x="402" y="742"/>
                  </a:lnTo>
                  <a:lnTo>
                    <a:pt x="398" y="743"/>
                  </a:lnTo>
                  <a:lnTo>
                    <a:pt x="398" y="754"/>
                  </a:lnTo>
                  <a:lnTo>
                    <a:pt x="401" y="778"/>
                  </a:lnTo>
                  <a:lnTo>
                    <a:pt x="410" y="779"/>
                  </a:lnTo>
                  <a:lnTo>
                    <a:pt x="412" y="775"/>
                  </a:lnTo>
                  <a:lnTo>
                    <a:pt x="422" y="765"/>
                  </a:lnTo>
                  <a:lnTo>
                    <a:pt x="443" y="753"/>
                  </a:lnTo>
                  <a:lnTo>
                    <a:pt x="457" y="750"/>
                  </a:lnTo>
                  <a:lnTo>
                    <a:pt x="480" y="743"/>
                  </a:lnTo>
                  <a:lnTo>
                    <a:pt x="516" y="739"/>
                  </a:lnTo>
                  <a:lnTo>
                    <a:pt x="539" y="745"/>
                  </a:lnTo>
                  <a:lnTo>
                    <a:pt x="558" y="770"/>
                  </a:lnTo>
                  <a:lnTo>
                    <a:pt x="583" y="821"/>
                  </a:lnTo>
                  <a:moveTo>
                    <a:pt x="1061" y="840"/>
                  </a:moveTo>
                  <a:lnTo>
                    <a:pt x="1059" y="838"/>
                  </a:lnTo>
                  <a:lnTo>
                    <a:pt x="1058" y="837"/>
                  </a:lnTo>
                  <a:lnTo>
                    <a:pt x="1051" y="838"/>
                  </a:lnTo>
                  <a:lnTo>
                    <a:pt x="1043" y="838"/>
                  </a:lnTo>
                  <a:lnTo>
                    <a:pt x="1034" y="835"/>
                  </a:lnTo>
                  <a:lnTo>
                    <a:pt x="1046" y="822"/>
                  </a:lnTo>
                  <a:lnTo>
                    <a:pt x="1049" y="815"/>
                  </a:lnTo>
                  <a:lnTo>
                    <a:pt x="1050" y="810"/>
                  </a:lnTo>
                  <a:lnTo>
                    <a:pt x="1051" y="807"/>
                  </a:lnTo>
                  <a:lnTo>
                    <a:pt x="1042" y="810"/>
                  </a:lnTo>
                  <a:lnTo>
                    <a:pt x="1032" y="807"/>
                  </a:lnTo>
                  <a:lnTo>
                    <a:pt x="1024" y="800"/>
                  </a:lnTo>
                  <a:lnTo>
                    <a:pt x="1015" y="788"/>
                  </a:lnTo>
                  <a:lnTo>
                    <a:pt x="1009" y="784"/>
                  </a:lnTo>
                  <a:lnTo>
                    <a:pt x="1000" y="776"/>
                  </a:lnTo>
                  <a:lnTo>
                    <a:pt x="975" y="767"/>
                  </a:lnTo>
                  <a:lnTo>
                    <a:pt x="944" y="768"/>
                  </a:lnTo>
                  <a:lnTo>
                    <a:pt x="916" y="778"/>
                  </a:lnTo>
                  <a:lnTo>
                    <a:pt x="894" y="791"/>
                  </a:lnTo>
                  <a:lnTo>
                    <a:pt x="881" y="802"/>
                  </a:lnTo>
                  <a:lnTo>
                    <a:pt x="871" y="813"/>
                  </a:lnTo>
                  <a:lnTo>
                    <a:pt x="857" y="833"/>
                  </a:lnTo>
                  <a:lnTo>
                    <a:pt x="905" y="798"/>
                  </a:lnTo>
                  <a:lnTo>
                    <a:pt x="934" y="784"/>
                  </a:lnTo>
                  <a:lnTo>
                    <a:pt x="958" y="787"/>
                  </a:lnTo>
                  <a:lnTo>
                    <a:pt x="988" y="806"/>
                  </a:lnTo>
                  <a:lnTo>
                    <a:pt x="1016" y="831"/>
                  </a:lnTo>
                  <a:lnTo>
                    <a:pt x="1029" y="850"/>
                  </a:lnTo>
                  <a:lnTo>
                    <a:pt x="1032" y="862"/>
                  </a:lnTo>
                  <a:lnTo>
                    <a:pt x="1032" y="867"/>
                  </a:lnTo>
                  <a:lnTo>
                    <a:pt x="1041" y="870"/>
                  </a:lnTo>
                  <a:lnTo>
                    <a:pt x="1056" y="850"/>
                  </a:lnTo>
                  <a:lnTo>
                    <a:pt x="1061" y="840"/>
                  </a:lnTo>
                  <a:moveTo>
                    <a:pt x="1465" y="623"/>
                  </a:moveTo>
                  <a:lnTo>
                    <a:pt x="1464" y="620"/>
                  </a:lnTo>
                  <a:lnTo>
                    <a:pt x="1433" y="458"/>
                  </a:lnTo>
                  <a:lnTo>
                    <a:pt x="1412" y="346"/>
                  </a:lnTo>
                  <a:lnTo>
                    <a:pt x="1407" y="335"/>
                  </a:lnTo>
                  <a:lnTo>
                    <a:pt x="1396" y="310"/>
                  </a:lnTo>
                  <a:lnTo>
                    <a:pt x="1372" y="275"/>
                  </a:lnTo>
                  <a:lnTo>
                    <a:pt x="1341" y="240"/>
                  </a:lnTo>
                  <a:lnTo>
                    <a:pt x="1304" y="205"/>
                  </a:lnTo>
                  <a:lnTo>
                    <a:pt x="1261" y="172"/>
                  </a:lnTo>
                  <a:lnTo>
                    <a:pt x="1212" y="141"/>
                  </a:lnTo>
                  <a:lnTo>
                    <a:pt x="1159" y="111"/>
                  </a:lnTo>
                  <a:lnTo>
                    <a:pt x="1101" y="84"/>
                  </a:lnTo>
                  <a:lnTo>
                    <a:pt x="1040" y="60"/>
                  </a:lnTo>
                  <a:lnTo>
                    <a:pt x="977" y="40"/>
                  </a:lnTo>
                  <a:lnTo>
                    <a:pt x="911" y="23"/>
                  </a:lnTo>
                  <a:lnTo>
                    <a:pt x="844" y="10"/>
                  </a:lnTo>
                  <a:lnTo>
                    <a:pt x="776" y="3"/>
                  </a:lnTo>
                  <a:lnTo>
                    <a:pt x="707" y="0"/>
                  </a:lnTo>
                  <a:lnTo>
                    <a:pt x="639" y="4"/>
                  </a:lnTo>
                  <a:lnTo>
                    <a:pt x="572" y="13"/>
                  </a:lnTo>
                  <a:lnTo>
                    <a:pt x="507" y="29"/>
                  </a:lnTo>
                  <a:lnTo>
                    <a:pt x="444" y="52"/>
                  </a:lnTo>
                  <a:lnTo>
                    <a:pt x="383" y="82"/>
                  </a:lnTo>
                  <a:lnTo>
                    <a:pt x="326" y="120"/>
                  </a:lnTo>
                  <a:lnTo>
                    <a:pt x="274" y="167"/>
                  </a:lnTo>
                  <a:lnTo>
                    <a:pt x="226" y="222"/>
                  </a:lnTo>
                  <a:lnTo>
                    <a:pt x="184" y="286"/>
                  </a:lnTo>
                  <a:lnTo>
                    <a:pt x="147" y="361"/>
                  </a:lnTo>
                  <a:lnTo>
                    <a:pt x="41" y="619"/>
                  </a:lnTo>
                  <a:lnTo>
                    <a:pt x="0" y="749"/>
                  </a:lnTo>
                  <a:lnTo>
                    <a:pt x="20" y="790"/>
                  </a:lnTo>
                  <a:lnTo>
                    <a:pt x="96" y="781"/>
                  </a:lnTo>
                  <a:lnTo>
                    <a:pt x="100" y="722"/>
                  </a:lnTo>
                  <a:lnTo>
                    <a:pt x="111" y="684"/>
                  </a:lnTo>
                  <a:lnTo>
                    <a:pt x="137" y="652"/>
                  </a:lnTo>
                  <a:lnTo>
                    <a:pt x="187" y="609"/>
                  </a:lnTo>
                  <a:lnTo>
                    <a:pt x="159" y="655"/>
                  </a:lnTo>
                  <a:lnTo>
                    <a:pt x="146" y="686"/>
                  </a:lnTo>
                  <a:lnTo>
                    <a:pt x="144" y="715"/>
                  </a:lnTo>
                  <a:lnTo>
                    <a:pt x="150" y="756"/>
                  </a:lnTo>
                  <a:lnTo>
                    <a:pt x="172" y="681"/>
                  </a:lnTo>
                  <a:lnTo>
                    <a:pt x="215" y="623"/>
                  </a:lnTo>
                  <a:lnTo>
                    <a:pt x="235" y="609"/>
                  </a:lnTo>
                  <a:lnTo>
                    <a:pt x="313" y="553"/>
                  </a:lnTo>
                  <a:lnTo>
                    <a:pt x="498" y="441"/>
                  </a:lnTo>
                  <a:lnTo>
                    <a:pt x="469" y="521"/>
                  </a:lnTo>
                  <a:lnTo>
                    <a:pt x="440" y="571"/>
                  </a:lnTo>
                  <a:lnTo>
                    <a:pt x="390" y="609"/>
                  </a:lnTo>
                  <a:lnTo>
                    <a:pt x="302" y="657"/>
                  </a:lnTo>
                  <a:lnTo>
                    <a:pt x="434" y="658"/>
                  </a:lnTo>
                  <a:lnTo>
                    <a:pt x="539" y="630"/>
                  </a:lnTo>
                  <a:lnTo>
                    <a:pt x="672" y="547"/>
                  </a:lnTo>
                  <a:lnTo>
                    <a:pt x="811" y="441"/>
                  </a:lnTo>
                  <a:lnTo>
                    <a:pt x="886" y="384"/>
                  </a:lnTo>
                  <a:lnTo>
                    <a:pt x="837" y="468"/>
                  </a:lnTo>
                  <a:lnTo>
                    <a:pt x="793" y="519"/>
                  </a:lnTo>
                  <a:lnTo>
                    <a:pt x="731" y="557"/>
                  </a:lnTo>
                  <a:lnTo>
                    <a:pt x="627" y="603"/>
                  </a:lnTo>
                  <a:lnTo>
                    <a:pt x="728" y="606"/>
                  </a:lnTo>
                  <a:lnTo>
                    <a:pt x="804" y="587"/>
                  </a:lnTo>
                  <a:lnTo>
                    <a:pt x="895" y="531"/>
                  </a:lnTo>
                  <a:lnTo>
                    <a:pt x="1039" y="420"/>
                  </a:lnTo>
                  <a:lnTo>
                    <a:pt x="994" y="502"/>
                  </a:lnTo>
                  <a:lnTo>
                    <a:pt x="953" y="549"/>
                  </a:lnTo>
                  <a:lnTo>
                    <a:pt x="892" y="579"/>
                  </a:lnTo>
                  <a:lnTo>
                    <a:pt x="790" y="611"/>
                  </a:lnTo>
                  <a:lnTo>
                    <a:pt x="898" y="623"/>
                  </a:lnTo>
                  <a:lnTo>
                    <a:pt x="937" y="619"/>
                  </a:lnTo>
                  <a:lnTo>
                    <a:pt x="935" y="621"/>
                  </a:lnTo>
                  <a:lnTo>
                    <a:pt x="897" y="638"/>
                  </a:lnTo>
                  <a:lnTo>
                    <a:pt x="840" y="648"/>
                  </a:lnTo>
                  <a:lnTo>
                    <a:pt x="977" y="652"/>
                  </a:lnTo>
                  <a:lnTo>
                    <a:pt x="1058" y="620"/>
                  </a:lnTo>
                  <a:lnTo>
                    <a:pt x="1111" y="529"/>
                  </a:lnTo>
                  <a:lnTo>
                    <a:pt x="1113" y="525"/>
                  </a:lnTo>
                  <a:lnTo>
                    <a:pt x="1147" y="420"/>
                  </a:lnTo>
                  <a:lnTo>
                    <a:pt x="1159" y="384"/>
                  </a:lnTo>
                  <a:lnTo>
                    <a:pt x="1175" y="335"/>
                  </a:lnTo>
                  <a:lnTo>
                    <a:pt x="1230" y="394"/>
                  </a:lnTo>
                  <a:lnTo>
                    <a:pt x="1255" y="454"/>
                  </a:lnTo>
                  <a:lnTo>
                    <a:pt x="1256" y="554"/>
                  </a:lnTo>
                  <a:lnTo>
                    <a:pt x="1240" y="730"/>
                  </a:lnTo>
                  <a:lnTo>
                    <a:pt x="1276" y="659"/>
                  </a:lnTo>
                  <a:lnTo>
                    <a:pt x="1292" y="607"/>
                  </a:lnTo>
                  <a:lnTo>
                    <a:pt x="1293" y="557"/>
                  </a:lnTo>
                  <a:lnTo>
                    <a:pt x="1293" y="547"/>
                  </a:lnTo>
                  <a:lnTo>
                    <a:pt x="1283" y="458"/>
                  </a:lnTo>
                  <a:lnTo>
                    <a:pt x="1353" y="568"/>
                  </a:lnTo>
                  <a:lnTo>
                    <a:pt x="1378" y="667"/>
                  </a:lnTo>
                  <a:lnTo>
                    <a:pt x="1357" y="811"/>
                  </a:lnTo>
                  <a:lnTo>
                    <a:pt x="1294" y="1057"/>
                  </a:lnTo>
                  <a:lnTo>
                    <a:pt x="1382" y="1012"/>
                  </a:lnTo>
                  <a:lnTo>
                    <a:pt x="1406" y="965"/>
                  </a:lnTo>
                  <a:lnTo>
                    <a:pt x="1448" y="832"/>
                  </a:lnTo>
                  <a:lnTo>
                    <a:pt x="1465" y="623"/>
                  </a:lnTo>
                </a:path>
              </a:pathLst>
            </a:custGeom>
            <a:solidFill>
              <a:srgbClr val="231F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27676" name="Picture 28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4709" y="9543"/>
              <a:ext cx="175" cy="3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77" name="AutoShape 29"/>
            <p:cNvSpPr>
              <a:spLocks/>
            </p:cNvSpPr>
            <p:nvPr/>
          </p:nvSpPr>
          <p:spPr bwMode="auto">
            <a:xfrm>
              <a:off x="3862" y="9269"/>
              <a:ext cx="1274" cy="985"/>
            </a:xfrm>
            <a:custGeom>
              <a:avLst/>
              <a:gdLst/>
              <a:ahLst/>
              <a:cxnLst>
                <a:cxn ang="0">
                  <a:pos x="759" y="142"/>
                </a:cxn>
                <a:cxn ang="0">
                  <a:pos x="396" y="0"/>
                </a:cxn>
                <a:cxn ang="0">
                  <a:pos x="90" y="411"/>
                </a:cxn>
                <a:cxn ang="0">
                  <a:pos x="127" y="369"/>
                </a:cxn>
                <a:cxn ang="0">
                  <a:pos x="301" y="234"/>
                </a:cxn>
                <a:cxn ang="0">
                  <a:pos x="516" y="142"/>
                </a:cxn>
                <a:cxn ang="0">
                  <a:pos x="932" y="243"/>
                </a:cxn>
                <a:cxn ang="0">
                  <a:pos x="866" y="315"/>
                </a:cxn>
                <a:cxn ang="0">
                  <a:pos x="721" y="353"/>
                </a:cxn>
                <a:cxn ang="0">
                  <a:pos x="496" y="377"/>
                </a:cxn>
                <a:cxn ang="0">
                  <a:pos x="349" y="399"/>
                </a:cxn>
                <a:cxn ang="0">
                  <a:pos x="209" y="447"/>
                </a:cxn>
                <a:cxn ang="0">
                  <a:pos x="16" y="566"/>
                </a:cxn>
                <a:cxn ang="0">
                  <a:pos x="14" y="723"/>
                </a:cxn>
                <a:cxn ang="0">
                  <a:pos x="60" y="684"/>
                </a:cxn>
                <a:cxn ang="0">
                  <a:pos x="187" y="552"/>
                </a:cxn>
                <a:cxn ang="0">
                  <a:pos x="309" y="471"/>
                </a:cxn>
                <a:cxn ang="0">
                  <a:pos x="480" y="415"/>
                </a:cxn>
                <a:cxn ang="0">
                  <a:pos x="654" y="382"/>
                </a:cxn>
                <a:cxn ang="0">
                  <a:pos x="782" y="368"/>
                </a:cxn>
                <a:cxn ang="0">
                  <a:pos x="890" y="352"/>
                </a:cxn>
                <a:cxn ang="0">
                  <a:pos x="936" y="282"/>
                </a:cxn>
                <a:cxn ang="0">
                  <a:pos x="1138" y="453"/>
                </a:cxn>
                <a:cxn ang="0">
                  <a:pos x="1046" y="305"/>
                </a:cxn>
                <a:cxn ang="0">
                  <a:pos x="1111" y="489"/>
                </a:cxn>
                <a:cxn ang="0">
                  <a:pos x="1121" y="718"/>
                </a:cxn>
                <a:cxn ang="0">
                  <a:pos x="1245" y="564"/>
                </a:cxn>
                <a:cxn ang="0">
                  <a:pos x="1210" y="453"/>
                </a:cxn>
                <a:cxn ang="0">
                  <a:pos x="1041" y="258"/>
                </a:cxn>
                <a:cxn ang="0">
                  <a:pos x="1245" y="564"/>
                </a:cxn>
                <a:cxn ang="0">
                  <a:pos x="1247" y="569"/>
                </a:cxn>
                <a:cxn ang="0">
                  <a:pos x="1251" y="600"/>
                </a:cxn>
                <a:cxn ang="0">
                  <a:pos x="1262" y="665"/>
                </a:cxn>
                <a:cxn ang="0">
                  <a:pos x="1265" y="730"/>
                </a:cxn>
                <a:cxn ang="0">
                  <a:pos x="1257" y="965"/>
                </a:cxn>
                <a:cxn ang="0">
                  <a:pos x="1274" y="806"/>
                </a:cxn>
              </a:cxnLst>
              <a:rect l="0" t="0" r="r" b="b"/>
              <a:pathLst>
                <a:path w="1274" h="985">
                  <a:moveTo>
                    <a:pt x="932" y="243"/>
                  </a:moveTo>
                  <a:lnTo>
                    <a:pt x="759" y="142"/>
                  </a:lnTo>
                  <a:lnTo>
                    <a:pt x="595" y="48"/>
                  </a:lnTo>
                  <a:lnTo>
                    <a:pt x="396" y="0"/>
                  </a:lnTo>
                  <a:lnTo>
                    <a:pt x="253" y="116"/>
                  </a:lnTo>
                  <a:lnTo>
                    <a:pt x="90" y="411"/>
                  </a:lnTo>
                  <a:lnTo>
                    <a:pt x="97" y="400"/>
                  </a:lnTo>
                  <a:lnTo>
                    <a:pt x="127" y="369"/>
                  </a:lnTo>
                  <a:lnTo>
                    <a:pt x="192" y="314"/>
                  </a:lnTo>
                  <a:lnTo>
                    <a:pt x="301" y="234"/>
                  </a:lnTo>
                  <a:lnTo>
                    <a:pt x="413" y="165"/>
                  </a:lnTo>
                  <a:lnTo>
                    <a:pt x="516" y="142"/>
                  </a:lnTo>
                  <a:lnTo>
                    <a:pt x="669" y="168"/>
                  </a:lnTo>
                  <a:lnTo>
                    <a:pt x="932" y="243"/>
                  </a:lnTo>
                  <a:moveTo>
                    <a:pt x="936" y="282"/>
                  </a:moveTo>
                  <a:lnTo>
                    <a:pt x="866" y="315"/>
                  </a:lnTo>
                  <a:lnTo>
                    <a:pt x="794" y="338"/>
                  </a:lnTo>
                  <a:lnTo>
                    <a:pt x="721" y="353"/>
                  </a:lnTo>
                  <a:lnTo>
                    <a:pt x="646" y="363"/>
                  </a:lnTo>
                  <a:lnTo>
                    <a:pt x="496" y="377"/>
                  </a:lnTo>
                  <a:lnTo>
                    <a:pt x="422" y="386"/>
                  </a:lnTo>
                  <a:lnTo>
                    <a:pt x="349" y="399"/>
                  </a:lnTo>
                  <a:lnTo>
                    <a:pt x="277" y="418"/>
                  </a:lnTo>
                  <a:lnTo>
                    <a:pt x="209" y="447"/>
                  </a:lnTo>
                  <a:lnTo>
                    <a:pt x="79" y="514"/>
                  </a:lnTo>
                  <a:lnTo>
                    <a:pt x="16" y="566"/>
                  </a:lnTo>
                  <a:lnTo>
                    <a:pt x="0" y="627"/>
                  </a:lnTo>
                  <a:lnTo>
                    <a:pt x="14" y="723"/>
                  </a:lnTo>
                  <a:lnTo>
                    <a:pt x="26" y="714"/>
                  </a:lnTo>
                  <a:lnTo>
                    <a:pt x="60" y="684"/>
                  </a:lnTo>
                  <a:lnTo>
                    <a:pt x="114" y="631"/>
                  </a:lnTo>
                  <a:lnTo>
                    <a:pt x="187" y="552"/>
                  </a:lnTo>
                  <a:lnTo>
                    <a:pt x="239" y="508"/>
                  </a:lnTo>
                  <a:lnTo>
                    <a:pt x="309" y="471"/>
                  </a:lnTo>
                  <a:lnTo>
                    <a:pt x="391" y="440"/>
                  </a:lnTo>
                  <a:lnTo>
                    <a:pt x="480" y="415"/>
                  </a:lnTo>
                  <a:lnTo>
                    <a:pt x="570" y="396"/>
                  </a:lnTo>
                  <a:lnTo>
                    <a:pt x="654" y="382"/>
                  </a:lnTo>
                  <a:lnTo>
                    <a:pt x="726" y="373"/>
                  </a:lnTo>
                  <a:lnTo>
                    <a:pt x="782" y="368"/>
                  </a:lnTo>
                  <a:lnTo>
                    <a:pt x="851" y="363"/>
                  </a:lnTo>
                  <a:lnTo>
                    <a:pt x="890" y="352"/>
                  </a:lnTo>
                  <a:lnTo>
                    <a:pt x="914" y="328"/>
                  </a:lnTo>
                  <a:lnTo>
                    <a:pt x="936" y="282"/>
                  </a:lnTo>
                  <a:moveTo>
                    <a:pt x="1139" y="551"/>
                  </a:moveTo>
                  <a:lnTo>
                    <a:pt x="1138" y="453"/>
                  </a:lnTo>
                  <a:lnTo>
                    <a:pt x="1109" y="384"/>
                  </a:lnTo>
                  <a:lnTo>
                    <a:pt x="1046" y="305"/>
                  </a:lnTo>
                  <a:lnTo>
                    <a:pt x="1089" y="411"/>
                  </a:lnTo>
                  <a:lnTo>
                    <a:pt x="1111" y="489"/>
                  </a:lnTo>
                  <a:lnTo>
                    <a:pt x="1119" y="578"/>
                  </a:lnTo>
                  <a:lnTo>
                    <a:pt x="1121" y="718"/>
                  </a:lnTo>
                  <a:lnTo>
                    <a:pt x="1139" y="551"/>
                  </a:lnTo>
                  <a:moveTo>
                    <a:pt x="1245" y="564"/>
                  </a:moveTo>
                  <a:lnTo>
                    <a:pt x="1240" y="537"/>
                  </a:lnTo>
                  <a:lnTo>
                    <a:pt x="1210" y="453"/>
                  </a:lnTo>
                  <a:lnTo>
                    <a:pt x="1150" y="372"/>
                  </a:lnTo>
                  <a:lnTo>
                    <a:pt x="1041" y="258"/>
                  </a:lnTo>
                  <a:lnTo>
                    <a:pt x="1179" y="435"/>
                  </a:lnTo>
                  <a:lnTo>
                    <a:pt x="1245" y="564"/>
                  </a:lnTo>
                  <a:moveTo>
                    <a:pt x="1251" y="600"/>
                  </a:moveTo>
                  <a:lnTo>
                    <a:pt x="1247" y="569"/>
                  </a:lnTo>
                  <a:lnTo>
                    <a:pt x="1245" y="564"/>
                  </a:lnTo>
                  <a:lnTo>
                    <a:pt x="1251" y="600"/>
                  </a:lnTo>
                  <a:moveTo>
                    <a:pt x="1274" y="806"/>
                  </a:moveTo>
                  <a:lnTo>
                    <a:pt x="1262" y="665"/>
                  </a:lnTo>
                  <a:lnTo>
                    <a:pt x="1251" y="600"/>
                  </a:lnTo>
                  <a:lnTo>
                    <a:pt x="1265" y="730"/>
                  </a:lnTo>
                  <a:lnTo>
                    <a:pt x="1251" y="985"/>
                  </a:lnTo>
                  <a:lnTo>
                    <a:pt x="1257" y="965"/>
                  </a:lnTo>
                  <a:lnTo>
                    <a:pt x="1269" y="905"/>
                  </a:lnTo>
                  <a:lnTo>
                    <a:pt x="1274" y="806"/>
                  </a:lnTo>
                </a:path>
              </a:pathLst>
            </a:custGeom>
            <a:solidFill>
              <a:srgbClr val="2C292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27678" name="Picture 30"/>
            <p:cNvPicPr>
              <a:picLocks noChangeAspect="1" noChangeArrowheads="1"/>
            </p:cNvPicPr>
            <p:nvPr/>
          </p:nvPicPr>
          <p:blipFill>
            <a:blip r:embed="rId17"/>
            <a:srcRect/>
            <a:stretch>
              <a:fillRect/>
            </a:stretch>
          </p:blipFill>
          <p:spPr bwMode="auto">
            <a:xfrm>
              <a:off x="4533" y="9575"/>
              <a:ext cx="285" cy="3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79" name="AutoShape 31"/>
            <p:cNvSpPr>
              <a:spLocks/>
            </p:cNvSpPr>
            <p:nvPr/>
          </p:nvSpPr>
          <p:spPr bwMode="auto">
            <a:xfrm>
              <a:off x="3796" y="9649"/>
              <a:ext cx="800" cy="447"/>
            </a:xfrm>
            <a:custGeom>
              <a:avLst/>
              <a:gdLst/>
              <a:ahLst/>
              <a:cxnLst>
                <a:cxn ang="0">
                  <a:pos x="244" y="0"/>
                </a:cxn>
                <a:cxn ang="0">
                  <a:pos x="237" y="3"/>
                </a:cxn>
                <a:cxn ang="0">
                  <a:pos x="213" y="20"/>
                </a:cxn>
                <a:cxn ang="0">
                  <a:pos x="169" y="60"/>
                </a:cxn>
                <a:cxn ang="0">
                  <a:pos x="103" y="134"/>
                </a:cxn>
                <a:cxn ang="0">
                  <a:pos x="42" y="209"/>
                </a:cxn>
                <a:cxn ang="0">
                  <a:pos x="11" y="267"/>
                </a:cxn>
                <a:cxn ang="0">
                  <a:pos x="0" y="336"/>
                </a:cxn>
                <a:cxn ang="0">
                  <a:pos x="0" y="446"/>
                </a:cxn>
                <a:cxn ang="0">
                  <a:pos x="10" y="324"/>
                </a:cxn>
                <a:cxn ang="0">
                  <a:pos x="39" y="237"/>
                </a:cxn>
                <a:cxn ang="0">
                  <a:pos x="109" y="143"/>
                </a:cxn>
                <a:cxn ang="0">
                  <a:pos x="244" y="0"/>
                </a:cxn>
                <a:cxn ang="0">
                  <a:pos x="799" y="26"/>
                </a:cxn>
                <a:cxn ang="0">
                  <a:pos x="625" y="190"/>
                </a:cxn>
                <a:cxn ang="0">
                  <a:pos x="513" y="279"/>
                </a:cxn>
                <a:cxn ang="0">
                  <a:pos x="415" y="325"/>
                </a:cxn>
                <a:cxn ang="0">
                  <a:pos x="283" y="359"/>
                </a:cxn>
                <a:cxn ang="0">
                  <a:pos x="473" y="327"/>
                </a:cxn>
                <a:cxn ang="0">
                  <a:pos x="591" y="281"/>
                </a:cxn>
                <a:cxn ang="0">
                  <a:pos x="683" y="191"/>
                </a:cxn>
                <a:cxn ang="0">
                  <a:pos x="799" y="26"/>
                </a:cxn>
              </a:cxnLst>
              <a:rect l="0" t="0" r="r" b="b"/>
              <a:pathLst>
                <a:path w="800" h="447">
                  <a:moveTo>
                    <a:pt x="244" y="0"/>
                  </a:moveTo>
                  <a:lnTo>
                    <a:pt x="237" y="3"/>
                  </a:lnTo>
                  <a:lnTo>
                    <a:pt x="213" y="20"/>
                  </a:lnTo>
                  <a:lnTo>
                    <a:pt x="169" y="60"/>
                  </a:lnTo>
                  <a:lnTo>
                    <a:pt x="103" y="134"/>
                  </a:lnTo>
                  <a:lnTo>
                    <a:pt x="42" y="209"/>
                  </a:lnTo>
                  <a:lnTo>
                    <a:pt x="11" y="267"/>
                  </a:lnTo>
                  <a:lnTo>
                    <a:pt x="0" y="336"/>
                  </a:lnTo>
                  <a:lnTo>
                    <a:pt x="0" y="446"/>
                  </a:lnTo>
                  <a:lnTo>
                    <a:pt x="10" y="324"/>
                  </a:lnTo>
                  <a:lnTo>
                    <a:pt x="39" y="237"/>
                  </a:lnTo>
                  <a:lnTo>
                    <a:pt x="109" y="143"/>
                  </a:lnTo>
                  <a:lnTo>
                    <a:pt x="244" y="0"/>
                  </a:lnTo>
                  <a:moveTo>
                    <a:pt x="799" y="26"/>
                  </a:moveTo>
                  <a:lnTo>
                    <a:pt x="625" y="190"/>
                  </a:lnTo>
                  <a:lnTo>
                    <a:pt x="513" y="279"/>
                  </a:lnTo>
                  <a:lnTo>
                    <a:pt x="415" y="325"/>
                  </a:lnTo>
                  <a:lnTo>
                    <a:pt x="283" y="359"/>
                  </a:lnTo>
                  <a:lnTo>
                    <a:pt x="473" y="327"/>
                  </a:lnTo>
                  <a:lnTo>
                    <a:pt x="591" y="281"/>
                  </a:lnTo>
                  <a:lnTo>
                    <a:pt x="683" y="191"/>
                  </a:lnTo>
                  <a:lnTo>
                    <a:pt x="799" y="26"/>
                  </a:lnTo>
                </a:path>
              </a:pathLst>
            </a:custGeom>
            <a:solidFill>
              <a:srgbClr val="2C292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27680" name="Picture 32"/>
            <p:cNvPicPr>
              <a:picLocks noChangeAspect="1" noChangeArrowheads="1"/>
            </p:cNvPicPr>
            <p:nvPr/>
          </p:nvPicPr>
          <p:blipFill>
            <a:blip r:embed="rId18"/>
            <a:srcRect/>
            <a:stretch>
              <a:fillRect/>
            </a:stretch>
          </p:blipFill>
          <p:spPr bwMode="auto">
            <a:xfrm>
              <a:off x="4542" y="9349"/>
              <a:ext cx="295" cy="1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81" name="AutoShape 33"/>
            <p:cNvSpPr>
              <a:spLocks/>
            </p:cNvSpPr>
            <p:nvPr/>
          </p:nvSpPr>
          <p:spPr bwMode="auto">
            <a:xfrm>
              <a:off x="4247" y="9399"/>
              <a:ext cx="559" cy="181"/>
            </a:xfrm>
            <a:custGeom>
              <a:avLst/>
              <a:gdLst/>
              <a:ahLst/>
              <a:cxnLst>
                <a:cxn ang="0">
                  <a:pos x="256" y="0"/>
                </a:cxn>
                <a:cxn ang="0">
                  <a:pos x="149" y="49"/>
                </a:cxn>
                <a:cxn ang="0">
                  <a:pos x="0" y="181"/>
                </a:cxn>
                <a:cxn ang="0">
                  <a:pos x="144" y="79"/>
                </a:cxn>
                <a:cxn ang="0">
                  <a:pos x="250" y="39"/>
                </a:cxn>
                <a:cxn ang="0">
                  <a:pos x="398" y="39"/>
                </a:cxn>
                <a:cxn ang="0">
                  <a:pos x="376" y="27"/>
                </a:cxn>
                <a:cxn ang="0">
                  <a:pos x="256" y="0"/>
                </a:cxn>
                <a:cxn ang="0">
                  <a:pos x="398" y="39"/>
                </a:cxn>
                <a:cxn ang="0">
                  <a:pos x="250" y="39"/>
                </a:cxn>
                <a:cxn ang="0">
                  <a:pos x="370" y="57"/>
                </a:cxn>
                <a:cxn ang="0">
                  <a:pos x="558" y="127"/>
                </a:cxn>
                <a:cxn ang="0">
                  <a:pos x="398" y="39"/>
                </a:cxn>
              </a:cxnLst>
              <a:rect l="0" t="0" r="r" b="b"/>
              <a:pathLst>
                <a:path w="559" h="181">
                  <a:moveTo>
                    <a:pt x="256" y="0"/>
                  </a:moveTo>
                  <a:lnTo>
                    <a:pt x="149" y="49"/>
                  </a:lnTo>
                  <a:lnTo>
                    <a:pt x="0" y="181"/>
                  </a:lnTo>
                  <a:lnTo>
                    <a:pt x="144" y="79"/>
                  </a:lnTo>
                  <a:lnTo>
                    <a:pt x="250" y="39"/>
                  </a:lnTo>
                  <a:lnTo>
                    <a:pt x="398" y="39"/>
                  </a:lnTo>
                  <a:lnTo>
                    <a:pt x="376" y="27"/>
                  </a:lnTo>
                  <a:lnTo>
                    <a:pt x="256" y="0"/>
                  </a:lnTo>
                  <a:close/>
                  <a:moveTo>
                    <a:pt x="398" y="39"/>
                  </a:moveTo>
                  <a:lnTo>
                    <a:pt x="250" y="39"/>
                  </a:lnTo>
                  <a:lnTo>
                    <a:pt x="370" y="57"/>
                  </a:lnTo>
                  <a:lnTo>
                    <a:pt x="558" y="127"/>
                  </a:lnTo>
                  <a:lnTo>
                    <a:pt x="398" y="39"/>
                  </a:lnTo>
                  <a:close/>
                </a:path>
              </a:pathLst>
            </a:custGeom>
            <a:solidFill>
              <a:srgbClr val="38363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27682" name="Picture 34"/>
            <p:cNvPicPr>
              <a:picLocks noChangeAspect="1" noChangeArrowheads="1"/>
            </p:cNvPicPr>
            <p:nvPr/>
          </p:nvPicPr>
          <p:blipFill>
            <a:blip r:embed="rId19"/>
            <a:srcRect/>
            <a:stretch>
              <a:fillRect/>
            </a:stretch>
          </p:blipFill>
          <p:spPr bwMode="auto">
            <a:xfrm>
              <a:off x="4689" y="9563"/>
              <a:ext cx="426" cy="3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83" name="AutoShape 35"/>
            <p:cNvSpPr>
              <a:spLocks/>
            </p:cNvSpPr>
            <p:nvPr/>
          </p:nvSpPr>
          <p:spPr bwMode="auto">
            <a:xfrm>
              <a:off x="4774" y="9601"/>
              <a:ext cx="255" cy="435"/>
            </a:xfrm>
            <a:custGeom>
              <a:avLst/>
              <a:gdLst/>
              <a:ahLst/>
              <a:cxnLst>
                <a:cxn ang="0">
                  <a:pos x="252" y="215"/>
                </a:cxn>
                <a:cxn ang="0">
                  <a:pos x="172" y="215"/>
                </a:cxn>
                <a:cxn ang="0">
                  <a:pos x="163" y="273"/>
                </a:cxn>
                <a:cxn ang="0">
                  <a:pos x="146" y="326"/>
                </a:cxn>
                <a:cxn ang="0">
                  <a:pos x="125" y="379"/>
                </a:cxn>
                <a:cxn ang="0">
                  <a:pos x="105" y="434"/>
                </a:cxn>
                <a:cxn ang="0">
                  <a:pos x="153" y="422"/>
                </a:cxn>
                <a:cxn ang="0">
                  <a:pos x="192" y="385"/>
                </a:cxn>
                <a:cxn ang="0">
                  <a:pos x="223" y="331"/>
                </a:cxn>
                <a:cxn ang="0">
                  <a:pos x="244" y="266"/>
                </a:cxn>
                <a:cxn ang="0">
                  <a:pos x="252" y="215"/>
                </a:cxn>
                <a:cxn ang="0">
                  <a:pos x="182" y="0"/>
                </a:cxn>
                <a:cxn ang="0">
                  <a:pos x="77" y="38"/>
                </a:cxn>
                <a:cxn ang="0">
                  <a:pos x="80" y="113"/>
                </a:cxn>
                <a:cxn ang="0">
                  <a:pos x="77" y="196"/>
                </a:cxn>
                <a:cxn ang="0">
                  <a:pos x="65" y="278"/>
                </a:cxn>
                <a:cxn ang="0">
                  <a:pos x="40" y="354"/>
                </a:cxn>
                <a:cxn ang="0">
                  <a:pos x="0" y="415"/>
                </a:cxn>
                <a:cxn ang="0">
                  <a:pos x="59" y="409"/>
                </a:cxn>
                <a:cxn ang="0">
                  <a:pos x="111" y="354"/>
                </a:cxn>
                <a:cxn ang="0">
                  <a:pos x="151" y="280"/>
                </a:cxn>
                <a:cxn ang="0">
                  <a:pos x="172" y="215"/>
                </a:cxn>
                <a:cxn ang="0">
                  <a:pos x="252" y="215"/>
                </a:cxn>
                <a:cxn ang="0">
                  <a:pos x="255" y="196"/>
                </a:cxn>
                <a:cxn ang="0">
                  <a:pos x="255" y="128"/>
                </a:cxn>
                <a:cxn ang="0">
                  <a:pos x="244" y="69"/>
                </a:cxn>
                <a:cxn ang="0">
                  <a:pos x="219" y="24"/>
                </a:cxn>
                <a:cxn ang="0">
                  <a:pos x="182" y="0"/>
                </a:cxn>
              </a:cxnLst>
              <a:rect l="0" t="0" r="r" b="b"/>
              <a:pathLst>
                <a:path w="255" h="435">
                  <a:moveTo>
                    <a:pt x="252" y="215"/>
                  </a:moveTo>
                  <a:lnTo>
                    <a:pt x="172" y="215"/>
                  </a:lnTo>
                  <a:lnTo>
                    <a:pt x="163" y="273"/>
                  </a:lnTo>
                  <a:lnTo>
                    <a:pt x="146" y="326"/>
                  </a:lnTo>
                  <a:lnTo>
                    <a:pt x="125" y="379"/>
                  </a:lnTo>
                  <a:lnTo>
                    <a:pt x="105" y="434"/>
                  </a:lnTo>
                  <a:lnTo>
                    <a:pt x="153" y="422"/>
                  </a:lnTo>
                  <a:lnTo>
                    <a:pt x="192" y="385"/>
                  </a:lnTo>
                  <a:lnTo>
                    <a:pt x="223" y="331"/>
                  </a:lnTo>
                  <a:lnTo>
                    <a:pt x="244" y="266"/>
                  </a:lnTo>
                  <a:lnTo>
                    <a:pt x="252" y="215"/>
                  </a:lnTo>
                  <a:close/>
                  <a:moveTo>
                    <a:pt x="182" y="0"/>
                  </a:moveTo>
                  <a:lnTo>
                    <a:pt x="77" y="38"/>
                  </a:lnTo>
                  <a:lnTo>
                    <a:pt x="80" y="113"/>
                  </a:lnTo>
                  <a:lnTo>
                    <a:pt x="77" y="196"/>
                  </a:lnTo>
                  <a:lnTo>
                    <a:pt x="65" y="278"/>
                  </a:lnTo>
                  <a:lnTo>
                    <a:pt x="40" y="354"/>
                  </a:lnTo>
                  <a:lnTo>
                    <a:pt x="0" y="415"/>
                  </a:lnTo>
                  <a:lnTo>
                    <a:pt x="59" y="409"/>
                  </a:lnTo>
                  <a:lnTo>
                    <a:pt x="111" y="354"/>
                  </a:lnTo>
                  <a:lnTo>
                    <a:pt x="151" y="280"/>
                  </a:lnTo>
                  <a:lnTo>
                    <a:pt x="172" y="215"/>
                  </a:lnTo>
                  <a:lnTo>
                    <a:pt x="252" y="215"/>
                  </a:lnTo>
                  <a:lnTo>
                    <a:pt x="255" y="196"/>
                  </a:lnTo>
                  <a:lnTo>
                    <a:pt x="255" y="128"/>
                  </a:lnTo>
                  <a:lnTo>
                    <a:pt x="244" y="69"/>
                  </a:lnTo>
                  <a:lnTo>
                    <a:pt x="219" y="24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rgbClr val="231F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84" name="AutoShape 36"/>
            <p:cNvSpPr>
              <a:spLocks/>
            </p:cNvSpPr>
            <p:nvPr/>
          </p:nvSpPr>
          <p:spPr bwMode="auto">
            <a:xfrm>
              <a:off x="3972" y="9379"/>
              <a:ext cx="1144" cy="436"/>
            </a:xfrm>
            <a:custGeom>
              <a:avLst/>
              <a:gdLst/>
              <a:ahLst/>
              <a:cxnLst>
                <a:cxn ang="0">
                  <a:pos x="950" y="129"/>
                </a:cxn>
                <a:cxn ang="0">
                  <a:pos x="495" y="129"/>
                </a:cxn>
                <a:cxn ang="0">
                  <a:pos x="583" y="138"/>
                </a:cxn>
                <a:cxn ang="0">
                  <a:pos x="653" y="149"/>
                </a:cxn>
                <a:cxn ang="0">
                  <a:pos x="726" y="163"/>
                </a:cxn>
                <a:cxn ang="0">
                  <a:pos x="799" y="181"/>
                </a:cxn>
                <a:cxn ang="0">
                  <a:pos x="872" y="203"/>
                </a:cxn>
                <a:cxn ang="0">
                  <a:pos x="941" y="232"/>
                </a:cxn>
                <a:cxn ang="0">
                  <a:pos x="1005" y="268"/>
                </a:cxn>
                <a:cxn ang="0">
                  <a:pos x="1061" y="314"/>
                </a:cxn>
                <a:cxn ang="0">
                  <a:pos x="1108" y="369"/>
                </a:cxn>
                <a:cxn ang="0">
                  <a:pos x="1144" y="436"/>
                </a:cxn>
                <a:cxn ang="0">
                  <a:pos x="1135" y="395"/>
                </a:cxn>
                <a:cxn ang="0">
                  <a:pos x="1121" y="354"/>
                </a:cxn>
                <a:cxn ang="0">
                  <a:pos x="1105" y="313"/>
                </a:cxn>
                <a:cxn ang="0">
                  <a:pos x="1086" y="275"/>
                </a:cxn>
                <a:cxn ang="0">
                  <a:pos x="1045" y="215"/>
                </a:cxn>
                <a:cxn ang="0">
                  <a:pos x="994" y="162"/>
                </a:cxn>
                <a:cxn ang="0">
                  <a:pos x="950" y="129"/>
                </a:cxn>
                <a:cxn ang="0">
                  <a:pos x="494" y="0"/>
                </a:cxn>
                <a:cxn ang="0">
                  <a:pos x="424" y="9"/>
                </a:cxn>
                <a:cxn ang="0">
                  <a:pos x="352" y="26"/>
                </a:cxn>
                <a:cxn ang="0">
                  <a:pos x="282" y="52"/>
                </a:cxn>
                <a:cxn ang="0">
                  <a:pos x="215" y="86"/>
                </a:cxn>
                <a:cxn ang="0">
                  <a:pos x="152" y="129"/>
                </a:cxn>
                <a:cxn ang="0">
                  <a:pos x="94" y="179"/>
                </a:cxn>
                <a:cxn ang="0">
                  <a:pos x="43" y="235"/>
                </a:cxn>
                <a:cxn ang="0">
                  <a:pos x="0" y="298"/>
                </a:cxn>
                <a:cxn ang="0">
                  <a:pos x="20" y="276"/>
                </a:cxn>
                <a:cxn ang="0">
                  <a:pos x="44" y="257"/>
                </a:cxn>
                <a:cxn ang="0">
                  <a:pos x="69" y="241"/>
                </a:cxn>
                <a:cxn ang="0">
                  <a:pos x="96" y="227"/>
                </a:cxn>
                <a:cxn ang="0">
                  <a:pos x="176" y="191"/>
                </a:cxn>
                <a:cxn ang="0">
                  <a:pos x="254" y="162"/>
                </a:cxn>
                <a:cxn ang="0">
                  <a:pos x="333" y="142"/>
                </a:cxn>
                <a:cxn ang="0">
                  <a:pos x="412" y="131"/>
                </a:cxn>
                <a:cxn ang="0">
                  <a:pos x="495" y="129"/>
                </a:cxn>
                <a:cxn ang="0">
                  <a:pos x="950" y="129"/>
                </a:cxn>
                <a:cxn ang="0">
                  <a:pos x="934" y="117"/>
                </a:cxn>
                <a:cxn ang="0">
                  <a:pos x="867" y="78"/>
                </a:cxn>
                <a:cxn ang="0">
                  <a:pos x="796" y="48"/>
                </a:cxn>
                <a:cxn ang="0">
                  <a:pos x="721" y="24"/>
                </a:cxn>
                <a:cxn ang="0">
                  <a:pos x="644" y="8"/>
                </a:cxn>
                <a:cxn ang="0">
                  <a:pos x="568" y="0"/>
                </a:cxn>
                <a:cxn ang="0">
                  <a:pos x="494" y="0"/>
                </a:cxn>
              </a:cxnLst>
              <a:rect l="0" t="0" r="r" b="b"/>
              <a:pathLst>
                <a:path w="1144" h="436">
                  <a:moveTo>
                    <a:pt x="950" y="129"/>
                  </a:moveTo>
                  <a:lnTo>
                    <a:pt x="495" y="129"/>
                  </a:lnTo>
                  <a:lnTo>
                    <a:pt x="583" y="138"/>
                  </a:lnTo>
                  <a:lnTo>
                    <a:pt x="653" y="149"/>
                  </a:lnTo>
                  <a:lnTo>
                    <a:pt x="726" y="163"/>
                  </a:lnTo>
                  <a:lnTo>
                    <a:pt x="799" y="181"/>
                  </a:lnTo>
                  <a:lnTo>
                    <a:pt x="872" y="203"/>
                  </a:lnTo>
                  <a:lnTo>
                    <a:pt x="941" y="232"/>
                  </a:lnTo>
                  <a:lnTo>
                    <a:pt x="1005" y="268"/>
                  </a:lnTo>
                  <a:lnTo>
                    <a:pt x="1061" y="314"/>
                  </a:lnTo>
                  <a:lnTo>
                    <a:pt x="1108" y="369"/>
                  </a:lnTo>
                  <a:lnTo>
                    <a:pt x="1144" y="436"/>
                  </a:lnTo>
                  <a:lnTo>
                    <a:pt x="1135" y="395"/>
                  </a:lnTo>
                  <a:lnTo>
                    <a:pt x="1121" y="354"/>
                  </a:lnTo>
                  <a:lnTo>
                    <a:pt x="1105" y="313"/>
                  </a:lnTo>
                  <a:lnTo>
                    <a:pt x="1086" y="275"/>
                  </a:lnTo>
                  <a:lnTo>
                    <a:pt x="1045" y="215"/>
                  </a:lnTo>
                  <a:lnTo>
                    <a:pt x="994" y="162"/>
                  </a:lnTo>
                  <a:lnTo>
                    <a:pt x="950" y="129"/>
                  </a:lnTo>
                  <a:close/>
                  <a:moveTo>
                    <a:pt x="494" y="0"/>
                  </a:moveTo>
                  <a:lnTo>
                    <a:pt x="424" y="9"/>
                  </a:lnTo>
                  <a:lnTo>
                    <a:pt x="352" y="26"/>
                  </a:lnTo>
                  <a:lnTo>
                    <a:pt x="282" y="52"/>
                  </a:lnTo>
                  <a:lnTo>
                    <a:pt x="215" y="86"/>
                  </a:lnTo>
                  <a:lnTo>
                    <a:pt x="152" y="129"/>
                  </a:lnTo>
                  <a:lnTo>
                    <a:pt x="94" y="179"/>
                  </a:lnTo>
                  <a:lnTo>
                    <a:pt x="43" y="235"/>
                  </a:lnTo>
                  <a:lnTo>
                    <a:pt x="0" y="298"/>
                  </a:lnTo>
                  <a:lnTo>
                    <a:pt x="20" y="276"/>
                  </a:lnTo>
                  <a:lnTo>
                    <a:pt x="44" y="257"/>
                  </a:lnTo>
                  <a:lnTo>
                    <a:pt x="69" y="241"/>
                  </a:lnTo>
                  <a:lnTo>
                    <a:pt x="96" y="227"/>
                  </a:lnTo>
                  <a:lnTo>
                    <a:pt x="176" y="191"/>
                  </a:lnTo>
                  <a:lnTo>
                    <a:pt x="254" y="162"/>
                  </a:lnTo>
                  <a:lnTo>
                    <a:pt x="333" y="142"/>
                  </a:lnTo>
                  <a:lnTo>
                    <a:pt x="412" y="131"/>
                  </a:lnTo>
                  <a:lnTo>
                    <a:pt x="495" y="129"/>
                  </a:lnTo>
                  <a:lnTo>
                    <a:pt x="950" y="129"/>
                  </a:lnTo>
                  <a:lnTo>
                    <a:pt x="934" y="117"/>
                  </a:lnTo>
                  <a:lnTo>
                    <a:pt x="867" y="78"/>
                  </a:lnTo>
                  <a:lnTo>
                    <a:pt x="796" y="48"/>
                  </a:lnTo>
                  <a:lnTo>
                    <a:pt x="721" y="24"/>
                  </a:lnTo>
                  <a:lnTo>
                    <a:pt x="644" y="8"/>
                  </a:lnTo>
                  <a:lnTo>
                    <a:pt x="568" y="0"/>
                  </a:lnTo>
                  <a:lnTo>
                    <a:pt x="494" y="0"/>
                  </a:lnTo>
                  <a:close/>
                </a:path>
              </a:pathLst>
            </a:custGeom>
            <a:solidFill>
              <a:srgbClr val="E6602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86" name="Line 38"/>
            <p:cNvSpPr>
              <a:spLocks noChangeShapeType="1"/>
            </p:cNvSpPr>
            <p:nvPr/>
          </p:nvSpPr>
          <p:spPr bwMode="auto">
            <a:xfrm>
              <a:off x="473" y="420"/>
              <a:ext cx="0" cy="12813"/>
            </a:xfrm>
            <a:prstGeom prst="line">
              <a:avLst/>
            </a:prstGeom>
            <a:noFill/>
            <a:ln w="18174">
              <a:solidFill>
                <a:srgbClr val="0CB14B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87" name="AutoShape 39"/>
            <p:cNvSpPr>
              <a:spLocks/>
            </p:cNvSpPr>
            <p:nvPr/>
          </p:nvSpPr>
          <p:spPr bwMode="auto">
            <a:xfrm>
              <a:off x="3665" y="4996"/>
              <a:ext cx="2" cy="82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62"/>
                </a:cxn>
                <a:cxn ang="0">
                  <a:pos x="0" y="5049"/>
                </a:cxn>
                <a:cxn ang="0">
                  <a:pos x="0" y="8236"/>
                </a:cxn>
              </a:cxnLst>
              <a:rect l="0" t="0" r="r" b="b"/>
              <a:pathLst>
                <a:path h="8236">
                  <a:moveTo>
                    <a:pt x="0" y="0"/>
                  </a:moveTo>
                  <a:lnTo>
                    <a:pt x="0" y="1262"/>
                  </a:lnTo>
                  <a:moveTo>
                    <a:pt x="0" y="5049"/>
                  </a:moveTo>
                  <a:lnTo>
                    <a:pt x="0" y="8236"/>
                  </a:lnTo>
                </a:path>
              </a:pathLst>
            </a:custGeom>
            <a:noFill/>
            <a:ln w="18174">
              <a:solidFill>
                <a:srgbClr val="0CB14B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88" name="Line 40"/>
            <p:cNvSpPr>
              <a:spLocks noChangeShapeType="1"/>
            </p:cNvSpPr>
            <p:nvPr/>
          </p:nvSpPr>
          <p:spPr bwMode="auto">
            <a:xfrm>
              <a:off x="3651" y="4983"/>
              <a:ext cx="4012" cy="0"/>
            </a:xfrm>
            <a:prstGeom prst="line">
              <a:avLst/>
            </a:prstGeom>
            <a:noFill/>
            <a:ln w="17780">
              <a:solidFill>
                <a:srgbClr val="0CB14B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89" name="Line 41"/>
            <p:cNvSpPr>
              <a:spLocks noChangeShapeType="1"/>
            </p:cNvSpPr>
            <p:nvPr/>
          </p:nvSpPr>
          <p:spPr bwMode="auto">
            <a:xfrm>
              <a:off x="7649" y="4997"/>
              <a:ext cx="0" cy="3837"/>
            </a:xfrm>
            <a:prstGeom prst="line">
              <a:avLst/>
            </a:prstGeom>
            <a:noFill/>
            <a:ln w="18174">
              <a:solidFill>
                <a:srgbClr val="0CB14B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27690" name="Picture 42"/>
            <p:cNvPicPr>
              <a:picLocks noChangeAspect="1" noChangeArrowheads="1"/>
            </p:cNvPicPr>
            <p:nvPr/>
          </p:nvPicPr>
          <p:blipFill>
            <a:blip r:embed="rId20"/>
            <a:srcRect/>
            <a:stretch>
              <a:fillRect/>
            </a:stretch>
          </p:blipFill>
          <p:spPr bwMode="auto">
            <a:xfrm>
              <a:off x="4203" y="6799"/>
              <a:ext cx="390" cy="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91" name="AutoShape 43"/>
            <p:cNvSpPr>
              <a:spLocks/>
            </p:cNvSpPr>
            <p:nvPr/>
          </p:nvSpPr>
          <p:spPr bwMode="auto">
            <a:xfrm>
              <a:off x="4677" y="10018"/>
              <a:ext cx="497" cy="755"/>
            </a:xfrm>
            <a:custGeom>
              <a:avLst/>
              <a:gdLst/>
              <a:ahLst/>
              <a:cxnLst>
                <a:cxn ang="0">
                  <a:pos x="211" y="711"/>
                </a:cxn>
                <a:cxn ang="0">
                  <a:pos x="79" y="711"/>
                </a:cxn>
                <a:cxn ang="0">
                  <a:pos x="61" y="732"/>
                </a:cxn>
                <a:cxn ang="0">
                  <a:pos x="79" y="746"/>
                </a:cxn>
                <a:cxn ang="0">
                  <a:pos x="118" y="754"/>
                </a:cxn>
                <a:cxn ang="0">
                  <a:pos x="165" y="755"/>
                </a:cxn>
                <a:cxn ang="0">
                  <a:pos x="204" y="747"/>
                </a:cxn>
                <a:cxn ang="0">
                  <a:pos x="223" y="730"/>
                </a:cxn>
                <a:cxn ang="0">
                  <a:pos x="211" y="711"/>
                </a:cxn>
                <a:cxn ang="0">
                  <a:pos x="355" y="704"/>
                </a:cxn>
                <a:cxn ang="0">
                  <a:pos x="207" y="704"/>
                </a:cxn>
                <a:cxn ang="0">
                  <a:pos x="241" y="743"/>
                </a:cxn>
                <a:cxn ang="0">
                  <a:pos x="288" y="749"/>
                </a:cxn>
                <a:cxn ang="0">
                  <a:pos x="335" y="730"/>
                </a:cxn>
                <a:cxn ang="0">
                  <a:pos x="355" y="704"/>
                </a:cxn>
                <a:cxn ang="0">
                  <a:pos x="484" y="93"/>
                </a:cxn>
                <a:cxn ang="0">
                  <a:pos x="466" y="146"/>
                </a:cxn>
                <a:cxn ang="0">
                  <a:pos x="373" y="302"/>
                </a:cxn>
                <a:cxn ang="0">
                  <a:pos x="186" y="589"/>
                </a:cxn>
                <a:cxn ang="0">
                  <a:pos x="62" y="683"/>
                </a:cxn>
                <a:cxn ang="0">
                  <a:pos x="46" y="687"/>
                </a:cxn>
                <a:cxn ang="0">
                  <a:pos x="29" y="689"/>
                </a:cxn>
                <a:cxn ang="0">
                  <a:pos x="14" y="693"/>
                </a:cxn>
                <a:cxn ang="0">
                  <a:pos x="0" y="701"/>
                </a:cxn>
                <a:cxn ang="0">
                  <a:pos x="18" y="714"/>
                </a:cxn>
                <a:cxn ang="0">
                  <a:pos x="39" y="723"/>
                </a:cxn>
                <a:cxn ang="0">
                  <a:pos x="61" y="722"/>
                </a:cxn>
                <a:cxn ang="0">
                  <a:pos x="79" y="711"/>
                </a:cxn>
                <a:cxn ang="0">
                  <a:pos x="211" y="711"/>
                </a:cxn>
                <a:cxn ang="0">
                  <a:pos x="207" y="704"/>
                </a:cxn>
                <a:cxn ang="0">
                  <a:pos x="355" y="704"/>
                </a:cxn>
                <a:cxn ang="0">
                  <a:pos x="366" y="690"/>
                </a:cxn>
                <a:cxn ang="0">
                  <a:pos x="369" y="638"/>
                </a:cxn>
                <a:cxn ang="0">
                  <a:pos x="481" y="638"/>
                </a:cxn>
                <a:cxn ang="0">
                  <a:pos x="496" y="607"/>
                </a:cxn>
                <a:cxn ang="0">
                  <a:pos x="486" y="569"/>
                </a:cxn>
                <a:cxn ang="0">
                  <a:pos x="456" y="531"/>
                </a:cxn>
                <a:cxn ang="0">
                  <a:pos x="423" y="492"/>
                </a:cxn>
                <a:cxn ang="0">
                  <a:pos x="403" y="452"/>
                </a:cxn>
                <a:cxn ang="0">
                  <a:pos x="402" y="391"/>
                </a:cxn>
                <a:cxn ang="0">
                  <a:pos x="420" y="331"/>
                </a:cxn>
                <a:cxn ang="0">
                  <a:pos x="448" y="273"/>
                </a:cxn>
                <a:cxn ang="0">
                  <a:pos x="476" y="218"/>
                </a:cxn>
                <a:cxn ang="0">
                  <a:pos x="487" y="160"/>
                </a:cxn>
                <a:cxn ang="0">
                  <a:pos x="484" y="93"/>
                </a:cxn>
                <a:cxn ang="0">
                  <a:pos x="481" y="638"/>
                </a:cxn>
                <a:cxn ang="0">
                  <a:pos x="369" y="638"/>
                </a:cxn>
                <a:cxn ang="0">
                  <a:pos x="405" y="653"/>
                </a:cxn>
                <a:cxn ang="0">
                  <a:pos x="444" y="658"/>
                </a:cxn>
                <a:cxn ang="0">
                  <a:pos x="478" y="646"/>
                </a:cxn>
                <a:cxn ang="0">
                  <a:pos x="481" y="638"/>
                </a:cxn>
                <a:cxn ang="0">
                  <a:pos x="471" y="0"/>
                </a:cxn>
                <a:cxn ang="0">
                  <a:pos x="476" y="32"/>
                </a:cxn>
                <a:cxn ang="0">
                  <a:pos x="484" y="92"/>
                </a:cxn>
                <a:cxn ang="0">
                  <a:pos x="484" y="93"/>
                </a:cxn>
                <a:cxn ang="0">
                  <a:pos x="492" y="68"/>
                </a:cxn>
                <a:cxn ang="0">
                  <a:pos x="479" y="14"/>
                </a:cxn>
                <a:cxn ang="0">
                  <a:pos x="471" y="0"/>
                </a:cxn>
              </a:cxnLst>
              <a:rect l="0" t="0" r="r" b="b"/>
              <a:pathLst>
                <a:path w="497" h="755">
                  <a:moveTo>
                    <a:pt x="211" y="711"/>
                  </a:moveTo>
                  <a:lnTo>
                    <a:pt x="79" y="711"/>
                  </a:lnTo>
                  <a:lnTo>
                    <a:pt x="61" y="732"/>
                  </a:lnTo>
                  <a:lnTo>
                    <a:pt x="79" y="746"/>
                  </a:lnTo>
                  <a:lnTo>
                    <a:pt x="118" y="754"/>
                  </a:lnTo>
                  <a:lnTo>
                    <a:pt x="165" y="755"/>
                  </a:lnTo>
                  <a:lnTo>
                    <a:pt x="204" y="747"/>
                  </a:lnTo>
                  <a:lnTo>
                    <a:pt x="223" y="730"/>
                  </a:lnTo>
                  <a:lnTo>
                    <a:pt x="211" y="711"/>
                  </a:lnTo>
                  <a:close/>
                  <a:moveTo>
                    <a:pt x="355" y="704"/>
                  </a:moveTo>
                  <a:lnTo>
                    <a:pt x="207" y="704"/>
                  </a:lnTo>
                  <a:lnTo>
                    <a:pt x="241" y="743"/>
                  </a:lnTo>
                  <a:lnTo>
                    <a:pt x="288" y="749"/>
                  </a:lnTo>
                  <a:lnTo>
                    <a:pt x="335" y="730"/>
                  </a:lnTo>
                  <a:lnTo>
                    <a:pt x="355" y="704"/>
                  </a:lnTo>
                  <a:close/>
                  <a:moveTo>
                    <a:pt x="484" y="93"/>
                  </a:moveTo>
                  <a:lnTo>
                    <a:pt x="466" y="146"/>
                  </a:lnTo>
                  <a:lnTo>
                    <a:pt x="373" y="302"/>
                  </a:lnTo>
                  <a:lnTo>
                    <a:pt x="186" y="589"/>
                  </a:lnTo>
                  <a:lnTo>
                    <a:pt x="62" y="683"/>
                  </a:lnTo>
                  <a:lnTo>
                    <a:pt x="46" y="687"/>
                  </a:lnTo>
                  <a:lnTo>
                    <a:pt x="29" y="689"/>
                  </a:lnTo>
                  <a:lnTo>
                    <a:pt x="14" y="693"/>
                  </a:lnTo>
                  <a:lnTo>
                    <a:pt x="0" y="701"/>
                  </a:lnTo>
                  <a:lnTo>
                    <a:pt x="18" y="714"/>
                  </a:lnTo>
                  <a:lnTo>
                    <a:pt x="39" y="723"/>
                  </a:lnTo>
                  <a:lnTo>
                    <a:pt x="61" y="722"/>
                  </a:lnTo>
                  <a:lnTo>
                    <a:pt x="79" y="711"/>
                  </a:lnTo>
                  <a:lnTo>
                    <a:pt x="211" y="711"/>
                  </a:lnTo>
                  <a:lnTo>
                    <a:pt x="207" y="704"/>
                  </a:lnTo>
                  <a:lnTo>
                    <a:pt x="355" y="704"/>
                  </a:lnTo>
                  <a:lnTo>
                    <a:pt x="366" y="690"/>
                  </a:lnTo>
                  <a:lnTo>
                    <a:pt x="369" y="638"/>
                  </a:lnTo>
                  <a:lnTo>
                    <a:pt x="481" y="638"/>
                  </a:lnTo>
                  <a:lnTo>
                    <a:pt x="496" y="607"/>
                  </a:lnTo>
                  <a:lnTo>
                    <a:pt x="486" y="569"/>
                  </a:lnTo>
                  <a:lnTo>
                    <a:pt x="456" y="531"/>
                  </a:lnTo>
                  <a:lnTo>
                    <a:pt x="423" y="492"/>
                  </a:lnTo>
                  <a:lnTo>
                    <a:pt x="403" y="452"/>
                  </a:lnTo>
                  <a:lnTo>
                    <a:pt x="402" y="391"/>
                  </a:lnTo>
                  <a:lnTo>
                    <a:pt x="420" y="331"/>
                  </a:lnTo>
                  <a:lnTo>
                    <a:pt x="448" y="273"/>
                  </a:lnTo>
                  <a:lnTo>
                    <a:pt x="476" y="218"/>
                  </a:lnTo>
                  <a:lnTo>
                    <a:pt x="487" y="160"/>
                  </a:lnTo>
                  <a:lnTo>
                    <a:pt x="484" y="93"/>
                  </a:lnTo>
                  <a:close/>
                  <a:moveTo>
                    <a:pt x="481" y="638"/>
                  </a:moveTo>
                  <a:lnTo>
                    <a:pt x="369" y="638"/>
                  </a:lnTo>
                  <a:lnTo>
                    <a:pt x="405" y="653"/>
                  </a:lnTo>
                  <a:lnTo>
                    <a:pt x="444" y="658"/>
                  </a:lnTo>
                  <a:lnTo>
                    <a:pt x="478" y="646"/>
                  </a:lnTo>
                  <a:lnTo>
                    <a:pt x="481" y="638"/>
                  </a:lnTo>
                  <a:close/>
                  <a:moveTo>
                    <a:pt x="471" y="0"/>
                  </a:moveTo>
                  <a:lnTo>
                    <a:pt x="476" y="32"/>
                  </a:lnTo>
                  <a:lnTo>
                    <a:pt x="484" y="92"/>
                  </a:lnTo>
                  <a:lnTo>
                    <a:pt x="484" y="93"/>
                  </a:lnTo>
                  <a:lnTo>
                    <a:pt x="492" y="68"/>
                  </a:lnTo>
                  <a:lnTo>
                    <a:pt x="479" y="14"/>
                  </a:lnTo>
                  <a:lnTo>
                    <a:pt x="471" y="0"/>
                  </a:lnTo>
                  <a:close/>
                </a:path>
              </a:pathLst>
            </a:custGeom>
            <a:solidFill>
              <a:srgbClr val="231F2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92" name="Freeform 44"/>
            <p:cNvSpPr>
              <a:spLocks/>
            </p:cNvSpPr>
            <p:nvPr/>
          </p:nvSpPr>
          <p:spPr bwMode="auto">
            <a:xfrm>
              <a:off x="4388" y="6583"/>
              <a:ext cx="90" cy="202"/>
            </a:xfrm>
            <a:custGeom>
              <a:avLst/>
              <a:gdLst/>
              <a:ahLst/>
              <a:cxnLst>
                <a:cxn ang="0">
                  <a:pos x="90" y="0"/>
                </a:cxn>
                <a:cxn ang="0">
                  <a:pos x="73" y="35"/>
                </a:cxn>
                <a:cxn ang="0">
                  <a:pos x="58" y="88"/>
                </a:cxn>
                <a:cxn ang="0">
                  <a:pos x="48" y="142"/>
                </a:cxn>
                <a:cxn ang="0">
                  <a:pos x="46" y="165"/>
                </a:cxn>
                <a:cxn ang="0">
                  <a:pos x="41" y="165"/>
                </a:cxn>
                <a:cxn ang="0">
                  <a:pos x="27" y="170"/>
                </a:cxn>
                <a:cxn ang="0">
                  <a:pos x="12" y="180"/>
                </a:cxn>
                <a:cxn ang="0">
                  <a:pos x="0" y="198"/>
                </a:cxn>
                <a:cxn ang="0">
                  <a:pos x="20" y="202"/>
                </a:cxn>
                <a:cxn ang="0">
                  <a:pos x="51" y="196"/>
                </a:cxn>
                <a:cxn ang="0">
                  <a:pos x="78" y="183"/>
                </a:cxn>
                <a:cxn ang="0">
                  <a:pos x="87" y="169"/>
                </a:cxn>
                <a:cxn ang="0">
                  <a:pos x="84" y="166"/>
                </a:cxn>
                <a:cxn ang="0">
                  <a:pos x="85" y="165"/>
                </a:cxn>
                <a:cxn ang="0">
                  <a:pos x="79" y="134"/>
                </a:cxn>
                <a:cxn ang="0">
                  <a:pos x="79" y="85"/>
                </a:cxn>
                <a:cxn ang="0">
                  <a:pos x="84" y="35"/>
                </a:cxn>
                <a:cxn ang="0">
                  <a:pos x="90" y="0"/>
                </a:cxn>
              </a:cxnLst>
              <a:rect l="0" t="0" r="r" b="b"/>
              <a:pathLst>
                <a:path w="90" h="202">
                  <a:moveTo>
                    <a:pt x="90" y="0"/>
                  </a:moveTo>
                  <a:lnTo>
                    <a:pt x="73" y="35"/>
                  </a:lnTo>
                  <a:lnTo>
                    <a:pt x="58" y="88"/>
                  </a:lnTo>
                  <a:lnTo>
                    <a:pt x="48" y="142"/>
                  </a:lnTo>
                  <a:lnTo>
                    <a:pt x="46" y="165"/>
                  </a:lnTo>
                  <a:lnTo>
                    <a:pt x="41" y="165"/>
                  </a:lnTo>
                  <a:lnTo>
                    <a:pt x="27" y="170"/>
                  </a:lnTo>
                  <a:lnTo>
                    <a:pt x="12" y="180"/>
                  </a:lnTo>
                  <a:lnTo>
                    <a:pt x="0" y="198"/>
                  </a:lnTo>
                  <a:lnTo>
                    <a:pt x="20" y="202"/>
                  </a:lnTo>
                  <a:lnTo>
                    <a:pt x="51" y="196"/>
                  </a:lnTo>
                  <a:lnTo>
                    <a:pt x="78" y="183"/>
                  </a:lnTo>
                  <a:lnTo>
                    <a:pt x="87" y="169"/>
                  </a:lnTo>
                  <a:lnTo>
                    <a:pt x="84" y="166"/>
                  </a:lnTo>
                  <a:lnTo>
                    <a:pt x="85" y="165"/>
                  </a:lnTo>
                  <a:lnTo>
                    <a:pt x="79" y="134"/>
                  </a:lnTo>
                  <a:lnTo>
                    <a:pt x="79" y="85"/>
                  </a:lnTo>
                  <a:lnTo>
                    <a:pt x="84" y="35"/>
                  </a:lnTo>
                  <a:lnTo>
                    <a:pt x="90" y="0"/>
                  </a:lnTo>
                </a:path>
              </a:pathLst>
            </a:custGeom>
            <a:solidFill>
              <a:srgbClr val="DFA28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27693" name="Picture 45"/>
            <p:cNvPicPr>
              <a:picLocks noChangeAspect="1" noChangeArrowheads="1"/>
            </p:cNvPicPr>
            <p:nvPr/>
          </p:nvPicPr>
          <p:blipFill>
            <a:blip r:embed="rId21"/>
            <a:srcRect/>
            <a:stretch>
              <a:fillRect/>
            </a:stretch>
          </p:blipFill>
          <p:spPr bwMode="auto">
            <a:xfrm>
              <a:off x="8849" y="7319"/>
              <a:ext cx="812" cy="5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94" name="Picture 46"/>
            <p:cNvPicPr>
              <a:picLocks noChangeAspect="1" noChangeArrowheads="1"/>
            </p:cNvPicPr>
            <p:nvPr/>
          </p:nvPicPr>
          <p:blipFill>
            <a:blip r:embed="rId22"/>
            <a:srcRect/>
            <a:stretch>
              <a:fillRect/>
            </a:stretch>
          </p:blipFill>
          <p:spPr bwMode="auto">
            <a:xfrm>
              <a:off x="8009" y="13109"/>
              <a:ext cx="390" cy="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95" name="Picture 47"/>
            <p:cNvPicPr>
              <a:picLocks noChangeAspect="1" noChangeArrowheads="1"/>
            </p:cNvPicPr>
            <p:nvPr/>
          </p:nvPicPr>
          <p:blipFill>
            <a:blip r:embed="rId23"/>
            <a:srcRect/>
            <a:stretch>
              <a:fillRect/>
            </a:stretch>
          </p:blipFill>
          <p:spPr bwMode="auto">
            <a:xfrm>
              <a:off x="718" y="7305"/>
              <a:ext cx="2929" cy="59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96" name="AutoShape 48"/>
            <p:cNvSpPr>
              <a:spLocks/>
            </p:cNvSpPr>
            <p:nvPr/>
          </p:nvSpPr>
          <p:spPr bwMode="auto">
            <a:xfrm>
              <a:off x="7576" y="13113"/>
              <a:ext cx="405" cy="119"/>
            </a:xfrm>
            <a:custGeom>
              <a:avLst/>
              <a:gdLst/>
              <a:ahLst/>
              <a:cxnLst>
                <a:cxn ang="0">
                  <a:pos x="30" y="17"/>
                </a:cxn>
                <a:cxn ang="0">
                  <a:pos x="12" y="24"/>
                </a:cxn>
                <a:cxn ang="0">
                  <a:pos x="1" y="38"/>
                </a:cxn>
                <a:cxn ang="0">
                  <a:pos x="0" y="58"/>
                </a:cxn>
                <a:cxn ang="0">
                  <a:pos x="4" y="82"/>
                </a:cxn>
                <a:cxn ang="0">
                  <a:pos x="9" y="108"/>
                </a:cxn>
                <a:cxn ang="0">
                  <a:pos x="10" y="119"/>
                </a:cxn>
                <a:cxn ang="0">
                  <a:pos x="393" y="119"/>
                </a:cxn>
                <a:cxn ang="0">
                  <a:pos x="390" y="97"/>
                </a:cxn>
                <a:cxn ang="0">
                  <a:pos x="393" y="80"/>
                </a:cxn>
                <a:cxn ang="0">
                  <a:pos x="399" y="64"/>
                </a:cxn>
                <a:cxn ang="0">
                  <a:pos x="403" y="46"/>
                </a:cxn>
                <a:cxn ang="0">
                  <a:pos x="405" y="30"/>
                </a:cxn>
                <a:cxn ang="0">
                  <a:pos x="404" y="24"/>
                </a:cxn>
                <a:cxn ang="0">
                  <a:pos x="87" y="24"/>
                </a:cxn>
                <a:cxn ang="0">
                  <a:pos x="65" y="22"/>
                </a:cxn>
                <a:cxn ang="0">
                  <a:pos x="47" y="18"/>
                </a:cxn>
                <a:cxn ang="0">
                  <a:pos x="30" y="17"/>
                </a:cxn>
                <a:cxn ang="0">
                  <a:pos x="367" y="0"/>
                </a:cxn>
                <a:cxn ang="0">
                  <a:pos x="344" y="1"/>
                </a:cxn>
                <a:cxn ang="0">
                  <a:pos x="320" y="4"/>
                </a:cxn>
                <a:cxn ang="0">
                  <a:pos x="297" y="8"/>
                </a:cxn>
                <a:cxn ang="0">
                  <a:pos x="276" y="12"/>
                </a:cxn>
                <a:cxn ang="0">
                  <a:pos x="254" y="14"/>
                </a:cxn>
                <a:cxn ang="0">
                  <a:pos x="227" y="15"/>
                </a:cxn>
                <a:cxn ang="0">
                  <a:pos x="189" y="15"/>
                </a:cxn>
                <a:cxn ang="0">
                  <a:pos x="153" y="17"/>
                </a:cxn>
                <a:cxn ang="0">
                  <a:pos x="128" y="19"/>
                </a:cxn>
                <a:cxn ang="0">
                  <a:pos x="108" y="22"/>
                </a:cxn>
                <a:cxn ang="0">
                  <a:pos x="87" y="24"/>
                </a:cxn>
                <a:cxn ang="0">
                  <a:pos x="404" y="24"/>
                </a:cxn>
                <a:cxn ang="0">
                  <a:pos x="403" y="19"/>
                </a:cxn>
                <a:cxn ang="0">
                  <a:pos x="397" y="10"/>
                </a:cxn>
                <a:cxn ang="0">
                  <a:pos x="387" y="2"/>
                </a:cxn>
                <a:cxn ang="0">
                  <a:pos x="367" y="0"/>
                </a:cxn>
              </a:cxnLst>
              <a:rect l="0" t="0" r="r" b="b"/>
              <a:pathLst>
                <a:path w="405" h="119">
                  <a:moveTo>
                    <a:pt x="30" y="17"/>
                  </a:moveTo>
                  <a:lnTo>
                    <a:pt x="12" y="24"/>
                  </a:lnTo>
                  <a:lnTo>
                    <a:pt x="1" y="38"/>
                  </a:lnTo>
                  <a:lnTo>
                    <a:pt x="0" y="58"/>
                  </a:lnTo>
                  <a:lnTo>
                    <a:pt x="4" y="82"/>
                  </a:lnTo>
                  <a:lnTo>
                    <a:pt x="9" y="108"/>
                  </a:lnTo>
                  <a:lnTo>
                    <a:pt x="10" y="119"/>
                  </a:lnTo>
                  <a:lnTo>
                    <a:pt x="393" y="119"/>
                  </a:lnTo>
                  <a:lnTo>
                    <a:pt x="390" y="97"/>
                  </a:lnTo>
                  <a:lnTo>
                    <a:pt x="393" y="80"/>
                  </a:lnTo>
                  <a:lnTo>
                    <a:pt x="399" y="64"/>
                  </a:lnTo>
                  <a:lnTo>
                    <a:pt x="403" y="46"/>
                  </a:lnTo>
                  <a:lnTo>
                    <a:pt x="405" y="30"/>
                  </a:lnTo>
                  <a:lnTo>
                    <a:pt x="404" y="24"/>
                  </a:lnTo>
                  <a:lnTo>
                    <a:pt x="87" y="24"/>
                  </a:lnTo>
                  <a:lnTo>
                    <a:pt x="65" y="22"/>
                  </a:lnTo>
                  <a:lnTo>
                    <a:pt x="47" y="18"/>
                  </a:lnTo>
                  <a:lnTo>
                    <a:pt x="30" y="17"/>
                  </a:lnTo>
                  <a:close/>
                  <a:moveTo>
                    <a:pt x="367" y="0"/>
                  </a:moveTo>
                  <a:lnTo>
                    <a:pt x="344" y="1"/>
                  </a:lnTo>
                  <a:lnTo>
                    <a:pt x="320" y="4"/>
                  </a:lnTo>
                  <a:lnTo>
                    <a:pt x="297" y="8"/>
                  </a:lnTo>
                  <a:lnTo>
                    <a:pt x="276" y="12"/>
                  </a:lnTo>
                  <a:lnTo>
                    <a:pt x="254" y="14"/>
                  </a:lnTo>
                  <a:lnTo>
                    <a:pt x="227" y="15"/>
                  </a:lnTo>
                  <a:lnTo>
                    <a:pt x="189" y="15"/>
                  </a:lnTo>
                  <a:lnTo>
                    <a:pt x="153" y="17"/>
                  </a:lnTo>
                  <a:lnTo>
                    <a:pt x="128" y="19"/>
                  </a:lnTo>
                  <a:lnTo>
                    <a:pt x="108" y="22"/>
                  </a:lnTo>
                  <a:lnTo>
                    <a:pt x="87" y="24"/>
                  </a:lnTo>
                  <a:lnTo>
                    <a:pt x="404" y="24"/>
                  </a:lnTo>
                  <a:lnTo>
                    <a:pt x="403" y="19"/>
                  </a:lnTo>
                  <a:lnTo>
                    <a:pt x="397" y="10"/>
                  </a:lnTo>
                  <a:lnTo>
                    <a:pt x="387" y="2"/>
                  </a:lnTo>
                  <a:lnTo>
                    <a:pt x="367" y="0"/>
                  </a:lnTo>
                  <a:close/>
                </a:path>
              </a:pathLst>
            </a:custGeom>
            <a:solidFill>
              <a:srgbClr val="60BD6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97" name="Freeform 49"/>
            <p:cNvSpPr>
              <a:spLocks/>
            </p:cNvSpPr>
            <p:nvPr/>
          </p:nvSpPr>
          <p:spPr bwMode="auto">
            <a:xfrm>
              <a:off x="7578" y="4403"/>
              <a:ext cx="1370" cy="8829"/>
            </a:xfrm>
            <a:custGeom>
              <a:avLst/>
              <a:gdLst/>
              <a:ahLst/>
              <a:cxnLst>
                <a:cxn ang="0">
                  <a:pos x="1370" y="0"/>
                </a:cxn>
                <a:cxn ang="0">
                  <a:pos x="0" y="625"/>
                </a:cxn>
                <a:cxn ang="0">
                  <a:pos x="0" y="4430"/>
                </a:cxn>
                <a:cxn ang="0">
                  <a:pos x="0" y="8829"/>
                </a:cxn>
                <a:cxn ang="0">
                  <a:pos x="1370" y="8829"/>
                </a:cxn>
                <a:cxn ang="0">
                  <a:pos x="1370" y="7057"/>
                </a:cxn>
                <a:cxn ang="0">
                  <a:pos x="1370" y="0"/>
                </a:cxn>
              </a:cxnLst>
              <a:rect l="0" t="0" r="r" b="b"/>
              <a:pathLst>
                <a:path w="1370" h="8829">
                  <a:moveTo>
                    <a:pt x="1370" y="0"/>
                  </a:moveTo>
                  <a:lnTo>
                    <a:pt x="0" y="625"/>
                  </a:lnTo>
                  <a:lnTo>
                    <a:pt x="0" y="4430"/>
                  </a:lnTo>
                  <a:lnTo>
                    <a:pt x="0" y="8829"/>
                  </a:lnTo>
                  <a:lnTo>
                    <a:pt x="1370" y="8829"/>
                  </a:lnTo>
                  <a:lnTo>
                    <a:pt x="1370" y="7057"/>
                  </a:lnTo>
                  <a:lnTo>
                    <a:pt x="1370" y="0"/>
                  </a:lnTo>
                </a:path>
              </a:pathLst>
            </a:custGeom>
            <a:solidFill>
              <a:srgbClr val="FAA42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98" name="Rectangle 50"/>
            <p:cNvSpPr>
              <a:spLocks noChangeArrowheads="1"/>
            </p:cNvSpPr>
            <p:nvPr/>
          </p:nvSpPr>
          <p:spPr bwMode="auto">
            <a:xfrm>
              <a:off x="8947" y="4403"/>
              <a:ext cx="260" cy="8829"/>
            </a:xfrm>
            <a:prstGeom prst="rect">
              <a:avLst/>
            </a:prstGeom>
            <a:solidFill>
              <a:srgbClr val="DA901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699" name="Freeform 51"/>
            <p:cNvSpPr>
              <a:spLocks/>
            </p:cNvSpPr>
            <p:nvPr/>
          </p:nvSpPr>
          <p:spPr bwMode="auto">
            <a:xfrm>
              <a:off x="8547" y="10214"/>
              <a:ext cx="173" cy="501"/>
            </a:xfrm>
            <a:custGeom>
              <a:avLst/>
              <a:gdLst/>
              <a:ahLst/>
              <a:cxnLst>
                <a:cxn ang="0">
                  <a:pos x="87" y="0"/>
                </a:cxn>
                <a:cxn ang="0">
                  <a:pos x="53" y="20"/>
                </a:cxn>
                <a:cxn ang="0">
                  <a:pos x="26" y="74"/>
                </a:cxn>
                <a:cxn ang="0">
                  <a:pos x="7" y="153"/>
                </a:cxn>
                <a:cxn ang="0">
                  <a:pos x="0" y="251"/>
                </a:cxn>
                <a:cxn ang="0">
                  <a:pos x="7" y="348"/>
                </a:cxn>
                <a:cxn ang="0">
                  <a:pos x="26" y="427"/>
                </a:cxn>
                <a:cxn ang="0">
                  <a:pos x="53" y="481"/>
                </a:cxn>
                <a:cxn ang="0">
                  <a:pos x="87" y="501"/>
                </a:cxn>
                <a:cxn ang="0">
                  <a:pos x="120" y="481"/>
                </a:cxn>
                <a:cxn ang="0">
                  <a:pos x="148" y="427"/>
                </a:cxn>
                <a:cxn ang="0">
                  <a:pos x="166" y="348"/>
                </a:cxn>
                <a:cxn ang="0">
                  <a:pos x="173" y="251"/>
                </a:cxn>
                <a:cxn ang="0">
                  <a:pos x="166" y="153"/>
                </a:cxn>
                <a:cxn ang="0">
                  <a:pos x="148" y="74"/>
                </a:cxn>
                <a:cxn ang="0">
                  <a:pos x="120" y="20"/>
                </a:cxn>
                <a:cxn ang="0">
                  <a:pos x="87" y="0"/>
                </a:cxn>
              </a:cxnLst>
              <a:rect l="0" t="0" r="r" b="b"/>
              <a:pathLst>
                <a:path w="173" h="501">
                  <a:moveTo>
                    <a:pt x="87" y="0"/>
                  </a:moveTo>
                  <a:lnTo>
                    <a:pt x="53" y="20"/>
                  </a:lnTo>
                  <a:lnTo>
                    <a:pt x="26" y="74"/>
                  </a:lnTo>
                  <a:lnTo>
                    <a:pt x="7" y="153"/>
                  </a:lnTo>
                  <a:lnTo>
                    <a:pt x="0" y="251"/>
                  </a:lnTo>
                  <a:lnTo>
                    <a:pt x="7" y="348"/>
                  </a:lnTo>
                  <a:lnTo>
                    <a:pt x="26" y="427"/>
                  </a:lnTo>
                  <a:lnTo>
                    <a:pt x="53" y="481"/>
                  </a:lnTo>
                  <a:lnTo>
                    <a:pt x="87" y="501"/>
                  </a:lnTo>
                  <a:lnTo>
                    <a:pt x="120" y="481"/>
                  </a:lnTo>
                  <a:lnTo>
                    <a:pt x="148" y="427"/>
                  </a:lnTo>
                  <a:lnTo>
                    <a:pt x="166" y="348"/>
                  </a:lnTo>
                  <a:lnTo>
                    <a:pt x="173" y="251"/>
                  </a:lnTo>
                  <a:lnTo>
                    <a:pt x="166" y="153"/>
                  </a:lnTo>
                  <a:lnTo>
                    <a:pt x="148" y="74"/>
                  </a:lnTo>
                  <a:lnTo>
                    <a:pt x="120" y="20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DD2E2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00" name="Freeform 52"/>
            <p:cNvSpPr>
              <a:spLocks/>
            </p:cNvSpPr>
            <p:nvPr/>
          </p:nvSpPr>
          <p:spPr bwMode="auto">
            <a:xfrm>
              <a:off x="8547" y="10214"/>
              <a:ext cx="173" cy="501"/>
            </a:xfrm>
            <a:custGeom>
              <a:avLst/>
              <a:gdLst/>
              <a:ahLst/>
              <a:cxnLst>
                <a:cxn ang="0">
                  <a:pos x="173" y="251"/>
                </a:cxn>
                <a:cxn ang="0">
                  <a:pos x="166" y="348"/>
                </a:cxn>
                <a:cxn ang="0">
                  <a:pos x="148" y="427"/>
                </a:cxn>
                <a:cxn ang="0">
                  <a:pos x="120" y="481"/>
                </a:cxn>
                <a:cxn ang="0">
                  <a:pos x="87" y="501"/>
                </a:cxn>
                <a:cxn ang="0">
                  <a:pos x="53" y="481"/>
                </a:cxn>
                <a:cxn ang="0">
                  <a:pos x="26" y="427"/>
                </a:cxn>
                <a:cxn ang="0">
                  <a:pos x="7" y="348"/>
                </a:cxn>
                <a:cxn ang="0">
                  <a:pos x="0" y="251"/>
                </a:cxn>
                <a:cxn ang="0">
                  <a:pos x="7" y="153"/>
                </a:cxn>
                <a:cxn ang="0">
                  <a:pos x="26" y="74"/>
                </a:cxn>
                <a:cxn ang="0">
                  <a:pos x="53" y="20"/>
                </a:cxn>
                <a:cxn ang="0">
                  <a:pos x="87" y="0"/>
                </a:cxn>
                <a:cxn ang="0">
                  <a:pos x="120" y="20"/>
                </a:cxn>
                <a:cxn ang="0">
                  <a:pos x="148" y="74"/>
                </a:cxn>
                <a:cxn ang="0">
                  <a:pos x="166" y="153"/>
                </a:cxn>
                <a:cxn ang="0">
                  <a:pos x="173" y="251"/>
                </a:cxn>
              </a:cxnLst>
              <a:rect l="0" t="0" r="r" b="b"/>
              <a:pathLst>
                <a:path w="173" h="501">
                  <a:moveTo>
                    <a:pt x="173" y="251"/>
                  </a:moveTo>
                  <a:lnTo>
                    <a:pt x="166" y="348"/>
                  </a:lnTo>
                  <a:lnTo>
                    <a:pt x="148" y="427"/>
                  </a:lnTo>
                  <a:lnTo>
                    <a:pt x="120" y="481"/>
                  </a:lnTo>
                  <a:lnTo>
                    <a:pt x="87" y="501"/>
                  </a:lnTo>
                  <a:lnTo>
                    <a:pt x="53" y="481"/>
                  </a:lnTo>
                  <a:lnTo>
                    <a:pt x="26" y="427"/>
                  </a:lnTo>
                  <a:lnTo>
                    <a:pt x="7" y="348"/>
                  </a:lnTo>
                  <a:lnTo>
                    <a:pt x="0" y="251"/>
                  </a:lnTo>
                  <a:lnTo>
                    <a:pt x="7" y="153"/>
                  </a:lnTo>
                  <a:lnTo>
                    <a:pt x="26" y="74"/>
                  </a:lnTo>
                  <a:lnTo>
                    <a:pt x="53" y="20"/>
                  </a:lnTo>
                  <a:lnTo>
                    <a:pt x="87" y="0"/>
                  </a:lnTo>
                  <a:lnTo>
                    <a:pt x="120" y="20"/>
                  </a:lnTo>
                  <a:lnTo>
                    <a:pt x="148" y="74"/>
                  </a:lnTo>
                  <a:lnTo>
                    <a:pt x="166" y="153"/>
                  </a:lnTo>
                  <a:lnTo>
                    <a:pt x="173" y="251"/>
                  </a:lnTo>
                  <a:close/>
                </a:path>
              </a:pathLst>
            </a:custGeom>
            <a:noFill/>
            <a:ln w="18910">
              <a:solidFill>
                <a:srgbClr val="DF602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01" name="Freeform 53"/>
            <p:cNvSpPr>
              <a:spLocks/>
            </p:cNvSpPr>
            <p:nvPr/>
          </p:nvSpPr>
          <p:spPr bwMode="auto">
            <a:xfrm>
              <a:off x="8286" y="10263"/>
              <a:ext cx="373" cy="402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63" y="16"/>
                </a:cxn>
                <a:cxn ang="0">
                  <a:pos x="30" y="59"/>
                </a:cxn>
                <a:cxn ang="0">
                  <a:pos x="8" y="122"/>
                </a:cxn>
                <a:cxn ang="0">
                  <a:pos x="0" y="201"/>
                </a:cxn>
                <a:cxn ang="0">
                  <a:pos x="8" y="279"/>
                </a:cxn>
                <a:cxn ang="0">
                  <a:pos x="30" y="342"/>
                </a:cxn>
                <a:cxn ang="0">
                  <a:pos x="63" y="386"/>
                </a:cxn>
                <a:cxn ang="0">
                  <a:pos x="104" y="401"/>
                </a:cxn>
                <a:cxn ang="0">
                  <a:pos x="149" y="390"/>
                </a:cxn>
                <a:cxn ang="0">
                  <a:pos x="228" y="364"/>
                </a:cxn>
                <a:cxn ang="0">
                  <a:pos x="306" y="333"/>
                </a:cxn>
                <a:cxn ang="0">
                  <a:pos x="364" y="273"/>
                </a:cxn>
                <a:cxn ang="0">
                  <a:pos x="372" y="228"/>
                </a:cxn>
                <a:cxn ang="0">
                  <a:pos x="368" y="184"/>
                </a:cxn>
                <a:cxn ang="0">
                  <a:pos x="308" y="124"/>
                </a:cxn>
                <a:cxn ang="0">
                  <a:pos x="227" y="72"/>
                </a:cxn>
                <a:cxn ang="0">
                  <a:pos x="147" y="22"/>
                </a:cxn>
                <a:cxn ang="0">
                  <a:pos x="104" y="0"/>
                </a:cxn>
              </a:cxnLst>
              <a:rect l="0" t="0" r="r" b="b"/>
              <a:pathLst>
                <a:path w="373" h="402">
                  <a:moveTo>
                    <a:pt x="104" y="0"/>
                  </a:moveTo>
                  <a:lnTo>
                    <a:pt x="63" y="16"/>
                  </a:lnTo>
                  <a:lnTo>
                    <a:pt x="30" y="59"/>
                  </a:lnTo>
                  <a:lnTo>
                    <a:pt x="8" y="122"/>
                  </a:lnTo>
                  <a:lnTo>
                    <a:pt x="0" y="201"/>
                  </a:lnTo>
                  <a:lnTo>
                    <a:pt x="8" y="279"/>
                  </a:lnTo>
                  <a:lnTo>
                    <a:pt x="30" y="342"/>
                  </a:lnTo>
                  <a:lnTo>
                    <a:pt x="63" y="386"/>
                  </a:lnTo>
                  <a:lnTo>
                    <a:pt x="104" y="401"/>
                  </a:lnTo>
                  <a:lnTo>
                    <a:pt x="149" y="390"/>
                  </a:lnTo>
                  <a:lnTo>
                    <a:pt x="228" y="364"/>
                  </a:lnTo>
                  <a:lnTo>
                    <a:pt x="306" y="333"/>
                  </a:lnTo>
                  <a:lnTo>
                    <a:pt x="364" y="273"/>
                  </a:lnTo>
                  <a:lnTo>
                    <a:pt x="372" y="228"/>
                  </a:lnTo>
                  <a:lnTo>
                    <a:pt x="368" y="184"/>
                  </a:lnTo>
                  <a:lnTo>
                    <a:pt x="308" y="124"/>
                  </a:lnTo>
                  <a:lnTo>
                    <a:pt x="227" y="72"/>
                  </a:lnTo>
                  <a:lnTo>
                    <a:pt x="147" y="22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DD2E2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02" name="Freeform 54"/>
            <p:cNvSpPr>
              <a:spLocks/>
            </p:cNvSpPr>
            <p:nvPr/>
          </p:nvSpPr>
          <p:spPr bwMode="auto">
            <a:xfrm>
              <a:off x="8286" y="10263"/>
              <a:ext cx="373" cy="402"/>
            </a:xfrm>
            <a:custGeom>
              <a:avLst/>
              <a:gdLst/>
              <a:ahLst/>
              <a:cxnLst>
                <a:cxn ang="0">
                  <a:pos x="349" y="152"/>
                </a:cxn>
                <a:cxn ang="0">
                  <a:pos x="368" y="184"/>
                </a:cxn>
                <a:cxn ang="0">
                  <a:pos x="372" y="228"/>
                </a:cxn>
                <a:cxn ang="0">
                  <a:pos x="364" y="273"/>
                </a:cxn>
                <a:cxn ang="0">
                  <a:pos x="306" y="333"/>
                </a:cxn>
                <a:cxn ang="0">
                  <a:pos x="228" y="364"/>
                </a:cxn>
                <a:cxn ang="0">
                  <a:pos x="149" y="390"/>
                </a:cxn>
                <a:cxn ang="0">
                  <a:pos x="104" y="401"/>
                </a:cxn>
                <a:cxn ang="0">
                  <a:pos x="63" y="386"/>
                </a:cxn>
                <a:cxn ang="0">
                  <a:pos x="30" y="342"/>
                </a:cxn>
                <a:cxn ang="0">
                  <a:pos x="8" y="279"/>
                </a:cxn>
                <a:cxn ang="0">
                  <a:pos x="0" y="201"/>
                </a:cxn>
                <a:cxn ang="0">
                  <a:pos x="8" y="122"/>
                </a:cxn>
                <a:cxn ang="0">
                  <a:pos x="30" y="59"/>
                </a:cxn>
                <a:cxn ang="0">
                  <a:pos x="63" y="16"/>
                </a:cxn>
                <a:cxn ang="0">
                  <a:pos x="104" y="0"/>
                </a:cxn>
                <a:cxn ang="0">
                  <a:pos x="147" y="22"/>
                </a:cxn>
                <a:cxn ang="0">
                  <a:pos x="227" y="72"/>
                </a:cxn>
                <a:cxn ang="0">
                  <a:pos x="308" y="124"/>
                </a:cxn>
                <a:cxn ang="0">
                  <a:pos x="349" y="152"/>
                </a:cxn>
              </a:cxnLst>
              <a:rect l="0" t="0" r="r" b="b"/>
              <a:pathLst>
                <a:path w="373" h="402">
                  <a:moveTo>
                    <a:pt x="349" y="152"/>
                  </a:moveTo>
                  <a:lnTo>
                    <a:pt x="368" y="184"/>
                  </a:lnTo>
                  <a:lnTo>
                    <a:pt x="372" y="228"/>
                  </a:lnTo>
                  <a:lnTo>
                    <a:pt x="364" y="273"/>
                  </a:lnTo>
                  <a:lnTo>
                    <a:pt x="306" y="333"/>
                  </a:lnTo>
                  <a:lnTo>
                    <a:pt x="228" y="364"/>
                  </a:lnTo>
                  <a:lnTo>
                    <a:pt x="149" y="390"/>
                  </a:lnTo>
                  <a:lnTo>
                    <a:pt x="104" y="401"/>
                  </a:lnTo>
                  <a:lnTo>
                    <a:pt x="63" y="386"/>
                  </a:lnTo>
                  <a:lnTo>
                    <a:pt x="30" y="342"/>
                  </a:lnTo>
                  <a:lnTo>
                    <a:pt x="8" y="279"/>
                  </a:lnTo>
                  <a:lnTo>
                    <a:pt x="0" y="201"/>
                  </a:lnTo>
                  <a:lnTo>
                    <a:pt x="8" y="122"/>
                  </a:lnTo>
                  <a:lnTo>
                    <a:pt x="30" y="59"/>
                  </a:lnTo>
                  <a:lnTo>
                    <a:pt x="63" y="16"/>
                  </a:lnTo>
                  <a:lnTo>
                    <a:pt x="104" y="0"/>
                  </a:lnTo>
                  <a:lnTo>
                    <a:pt x="147" y="22"/>
                  </a:lnTo>
                  <a:lnTo>
                    <a:pt x="227" y="72"/>
                  </a:lnTo>
                  <a:lnTo>
                    <a:pt x="308" y="124"/>
                  </a:lnTo>
                  <a:lnTo>
                    <a:pt x="349" y="152"/>
                  </a:lnTo>
                  <a:close/>
                </a:path>
              </a:pathLst>
            </a:custGeom>
            <a:noFill/>
            <a:ln w="18910">
              <a:solidFill>
                <a:srgbClr val="DF602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03" name="Freeform 55"/>
            <p:cNvSpPr>
              <a:spLocks/>
            </p:cNvSpPr>
            <p:nvPr/>
          </p:nvSpPr>
          <p:spPr bwMode="auto">
            <a:xfrm>
              <a:off x="8286" y="10263"/>
              <a:ext cx="209" cy="402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63" y="16"/>
                </a:cxn>
                <a:cxn ang="0">
                  <a:pos x="30" y="59"/>
                </a:cxn>
                <a:cxn ang="0">
                  <a:pos x="8" y="122"/>
                </a:cxn>
                <a:cxn ang="0">
                  <a:pos x="0" y="201"/>
                </a:cxn>
                <a:cxn ang="0">
                  <a:pos x="8" y="279"/>
                </a:cxn>
                <a:cxn ang="0">
                  <a:pos x="30" y="342"/>
                </a:cxn>
                <a:cxn ang="0">
                  <a:pos x="63" y="386"/>
                </a:cxn>
                <a:cxn ang="0">
                  <a:pos x="104" y="401"/>
                </a:cxn>
                <a:cxn ang="0">
                  <a:pos x="145" y="386"/>
                </a:cxn>
                <a:cxn ang="0">
                  <a:pos x="178" y="342"/>
                </a:cxn>
                <a:cxn ang="0">
                  <a:pos x="200" y="279"/>
                </a:cxn>
                <a:cxn ang="0">
                  <a:pos x="208" y="201"/>
                </a:cxn>
                <a:cxn ang="0">
                  <a:pos x="200" y="122"/>
                </a:cxn>
                <a:cxn ang="0">
                  <a:pos x="178" y="59"/>
                </a:cxn>
                <a:cxn ang="0">
                  <a:pos x="145" y="16"/>
                </a:cxn>
                <a:cxn ang="0">
                  <a:pos x="104" y="0"/>
                </a:cxn>
              </a:cxnLst>
              <a:rect l="0" t="0" r="r" b="b"/>
              <a:pathLst>
                <a:path w="209" h="402">
                  <a:moveTo>
                    <a:pt x="104" y="0"/>
                  </a:moveTo>
                  <a:lnTo>
                    <a:pt x="63" y="16"/>
                  </a:lnTo>
                  <a:lnTo>
                    <a:pt x="30" y="59"/>
                  </a:lnTo>
                  <a:lnTo>
                    <a:pt x="8" y="122"/>
                  </a:lnTo>
                  <a:lnTo>
                    <a:pt x="0" y="201"/>
                  </a:lnTo>
                  <a:lnTo>
                    <a:pt x="8" y="279"/>
                  </a:lnTo>
                  <a:lnTo>
                    <a:pt x="30" y="342"/>
                  </a:lnTo>
                  <a:lnTo>
                    <a:pt x="63" y="386"/>
                  </a:lnTo>
                  <a:lnTo>
                    <a:pt x="104" y="401"/>
                  </a:lnTo>
                  <a:lnTo>
                    <a:pt x="145" y="386"/>
                  </a:lnTo>
                  <a:lnTo>
                    <a:pt x="178" y="342"/>
                  </a:lnTo>
                  <a:lnTo>
                    <a:pt x="200" y="279"/>
                  </a:lnTo>
                  <a:lnTo>
                    <a:pt x="208" y="201"/>
                  </a:lnTo>
                  <a:lnTo>
                    <a:pt x="200" y="122"/>
                  </a:lnTo>
                  <a:lnTo>
                    <a:pt x="178" y="59"/>
                  </a:lnTo>
                  <a:lnTo>
                    <a:pt x="145" y="16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DD2E2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04" name="Freeform 56"/>
            <p:cNvSpPr>
              <a:spLocks/>
            </p:cNvSpPr>
            <p:nvPr/>
          </p:nvSpPr>
          <p:spPr bwMode="auto">
            <a:xfrm>
              <a:off x="8286" y="10263"/>
              <a:ext cx="209" cy="402"/>
            </a:xfrm>
            <a:custGeom>
              <a:avLst/>
              <a:gdLst/>
              <a:ahLst/>
              <a:cxnLst>
                <a:cxn ang="0">
                  <a:pos x="208" y="201"/>
                </a:cxn>
                <a:cxn ang="0">
                  <a:pos x="200" y="279"/>
                </a:cxn>
                <a:cxn ang="0">
                  <a:pos x="178" y="342"/>
                </a:cxn>
                <a:cxn ang="0">
                  <a:pos x="145" y="386"/>
                </a:cxn>
                <a:cxn ang="0">
                  <a:pos x="104" y="401"/>
                </a:cxn>
                <a:cxn ang="0">
                  <a:pos x="63" y="386"/>
                </a:cxn>
                <a:cxn ang="0">
                  <a:pos x="30" y="342"/>
                </a:cxn>
                <a:cxn ang="0">
                  <a:pos x="8" y="279"/>
                </a:cxn>
                <a:cxn ang="0">
                  <a:pos x="0" y="201"/>
                </a:cxn>
                <a:cxn ang="0">
                  <a:pos x="8" y="122"/>
                </a:cxn>
                <a:cxn ang="0">
                  <a:pos x="30" y="59"/>
                </a:cxn>
                <a:cxn ang="0">
                  <a:pos x="63" y="16"/>
                </a:cxn>
                <a:cxn ang="0">
                  <a:pos x="104" y="0"/>
                </a:cxn>
                <a:cxn ang="0">
                  <a:pos x="145" y="16"/>
                </a:cxn>
                <a:cxn ang="0">
                  <a:pos x="178" y="59"/>
                </a:cxn>
                <a:cxn ang="0">
                  <a:pos x="200" y="122"/>
                </a:cxn>
                <a:cxn ang="0">
                  <a:pos x="208" y="201"/>
                </a:cxn>
              </a:cxnLst>
              <a:rect l="0" t="0" r="r" b="b"/>
              <a:pathLst>
                <a:path w="209" h="402">
                  <a:moveTo>
                    <a:pt x="208" y="201"/>
                  </a:moveTo>
                  <a:lnTo>
                    <a:pt x="200" y="279"/>
                  </a:lnTo>
                  <a:lnTo>
                    <a:pt x="178" y="342"/>
                  </a:lnTo>
                  <a:lnTo>
                    <a:pt x="145" y="386"/>
                  </a:lnTo>
                  <a:lnTo>
                    <a:pt x="104" y="401"/>
                  </a:lnTo>
                  <a:lnTo>
                    <a:pt x="63" y="386"/>
                  </a:lnTo>
                  <a:lnTo>
                    <a:pt x="30" y="342"/>
                  </a:lnTo>
                  <a:lnTo>
                    <a:pt x="8" y="279"/>
                  </a:lnTo>
                  <a:lnTo>
                    <a:pt x="0" y="201"/>
                  </a:lnTo>
                  <a:lnTo>
                    <a:pt x="8" y="122"/>
                  </a:lnTo>
                  <a:lnTo>
                    <a:pt x="30" y="59"/>
                  </a:lnTo>
                  <a:lnTo>
                    <a:pt x="63" y="16"/>
                  </a:lnTo>
                  <a:lnTo>
                    <a:pt x="104" y="0"/>
                  </a:lnTo>
                  <a:lnTo>
                    <a:pt x="145" y="16"/>
                  </a:lnTo>
                  <a:lnTo>
                    <a:pt x="178" y="59"/>
                  </a:lnTo>
                  <a:lnTo>
                    <a:pt x="200" y="122"/>
                  </a:lnTo>
                  <a:lnTo>
                    <a:pt x="208" y="201"/>
                  </a:lnTo>
                  <a:close/>
                </a:path>
              </a:pathLst>
            </a:custGeom>
            <a:noFill/>
            <a:ln w="18910">
              <a:solidFill>
                <a:srgbClr val="DF6025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05" name="Freeform 57"/>
            <p:cNvSpPr>
              <a:spLocks/>
            </p:cNvSpPr>
            <p:nvPr/>
          </p:nvSpPr>
          <p:spPr bwMode="auto">
            <a:xfrm>
              <a:off x="7705" y="5284"/>
              <a:ext cx="1044" cy="4007"/>
            </a:xfrm>
            <a:custGeom>
              <a:avLst/>
              <a:gdLst/>
              <a:ahLst/>
              <a:cxnLst>
                <a:cxn ang="0">
                  <a:pos x="1044" y="32"/>
                </a:cxn>
                <a:cxn ang="0">
                  <a:pos x="1017" y="28"/>
                </a:cxn>
                <a:cxn ang="0">
                  <a:pos x="991" y="24"/>
                </a:cxn>
                <a:cxn ang="0">
                  <a:pos x="950" y="26"/>
                </a:cxn>
                <a:cxn ang="0">
                  <a:pos x="909" y="28"/>
                </a:cxn>
                <a:cxn ang="0">
                  <a:pos x="815" y="6"/>
                </a:cxn>
                <a:cxn ang="0">
                  <a:pos x="738" y="1"/>
                </a:cxn>
                <a:cxn ang="0">
                  <a:pos x="719" y="0"/>
                </a:cxn>
                <a:cxn ang="0">
                  <a:pos x="670" y="2"/>
                </a:cxn>
                <a:cxn ang="0">
                  <a:pos x="621" y="6"/>
                </a:cxn>
                <a:cxn ang="0">
                  <a:pos x="592" y="14"/>
                </a:cxn>
                <a:cxn ang="0">
                  <a:pos x="563" y="23"/>
                </a:cxn>
                <a:cxn ang="0">
                  <a:pos x="537" y="31"/>
                </a:cxn>
                <a:cxn ang="0">
                  <a:pos x="512" y="39"/>
                </a:cxn>
                <a:cxn ang="0">
                  <a:pos x="379" y="83"/>
                </a:cxn>
                <a:cxn ang="0">
                  <a:pos x="347" y="99"/>
                </a:cxn>
                <a:cxn ang="0">
                  <a:pos x="307" y="124"/>
                </a:cxn>
                <a:cxn ang="0">
                  <a:pos x="182" y="211"/>
                </a:cxn>
                <a:cxn ang="0">
                  <a:pos x="85" y="275"/>
                </a:cxn>
                <a:cxn ang="0">
                  <a:pos x="31" y="312"/>
                </a:cxn>
                <a:cxn ang="0">
                  <a:pos x="0" y="3668"/>
                </a:cxn>
                <a:cxn ang="0">
                  <a:pos x="80" y="3666"/>
                </a:cxn>
                <a:cxn ang="0">
                  <a:pos x="160" y="3664"/>
                </a:cxn>
                <a:cxn ang="0">
                  <a:pos x="265" y="3680"/>
                </a:cxn>
                <a:cxn ang="0">
                  <a:pos x="369" y="3695"/>
                </a:cxn>
                <a:cxn ang="0">
                  <a:pos x="470" y="3728"/>
                </a:cxn>
                <a:cxn ang="0">
                  <a:pos x="571" y="3762"/>
                </a:cxn>
                <a:cxn ang="0">
                  <a:pos x="561" y="3749"/>
                </a:cxn>
                <a:cxn ang="0">
                  <a:pos x="570" y="3744"/>
                </a:cxn>
                <a:cxn ang="0">
                  <a:pos x="596" y="3749"/>
                </a:cxn>
                <a:cxn ang="0">
                  <a:pos x="633" y="3764"/>
                </a:cxn>
                <a:cxn ang="0">
                  <a:pos x="670" y="3785"/>
                </a:cxn>
                <a:cxn ang="0">
                  <a:pos x="723" y="3813"/>
                </a:cxn>
                <a:cxn ang="0">
                  <a:pos x="883" y="3906"/>
                </a:cxn>
                <a:cxn ang="0">
                  <a:pos x="983" y="3971"/>
                </a:cxn>
                <a:cxn ang="0">
                  <a:pos x="1021" y="3993"/>
                </a:cxn>
                <a:cxn ang="0">
                  <a:pos x="1044" y="855"/>
                </a:cxn>
              </a:cxnLst>
              <a:rect l="0" t="0" r="r" b="b"/>
              <a:pathLst>
                <a:path w="1044" h="4007">
                  <a:moveTo>
                    <a:pt x="1044" y="855"/>
                  </a:moveTo>
                  <a:lnTo>
                    <a:pt x="1044" y="32"/>
                  </a:lnTo>
                  <a:lnTo>
                    <a:pt x="1030" y="30"/>
                  </a:lnTo>
                  <a:lnTo>
                    <a:pt x="1017" y="28"/>
                  </a:lnTo>
                  <a:lnTo>
                    <a:pt x="1005" y="26"/>
                  </a:lnTo>
                  <a:lnTo>
                    <a:pt x="991" y="24"/>
                  </a:lnTo>
                  <a:lnTo>
                    <a:pt x="969" y="25"/>
                  </a:lnTo>
                  <a:lnTo>
                    <a:pt x="950" y="26"/>
                  </a:lnTo>
                  <a:lnTo>
                    <a:pt x="931" y="27"/>
                  </a:lnTo>
                  <a:lnTo>
                    <a:pt x="909" y="28"/>
                  </a:lnTo>
                  <a:lnTo>
                    <a:pt x="890" y="22"/>
                  </a:lnTo>
                  <a:lnTo>
                    <a:pt x="815" y="6"/>
                  </a:lnTo>
                  <a:lnTo>
                    <a:pt x="751" y="2"/>
                  </a:lnTo>
                  <a:lnTo>
                    <a:pt x="738" y="1"/>
                  </a:lnTo>
                  <a:lnTo>
                    <a:pt x="732" y="0"/>
                  </a:lnTo>
                  <a:lnTo>
                    <a:pt x="719" y="0"/>
                  </a:lnTo>
                  <a:lnTo>
                    <a:pt x="693" y="1"/>
                  </a:lnTo>
                  <a:lnTo>
                    <a:pt x="670" y="2"/>
                  </a:lnTo>
                  <a:lnTo>
                    <a:pt x="647" y="4"/>
                  </a:lnTo>
                  <a:lnTo>
                    <a:pt x="621" y="6"/>
                  </a:lnTo>
                  <a:lnTo>
                    <a:pt x="605" y="10"/>
                  </a:lnTo>
                  <a:lnTo>
                    <a:pt x="592" y="14"/>
                  </a:lnTo>
                  <a:lnTo>
                    <a:pt x="579" y="19"/>
                  </a:lnTo>
                  <a:lnTo>
                    <a:pt x="563" y="23"/>
                  </a:lnTo>
                  <a:lnTo>
                    <a:pt x="549" y="28"/>
                  </a:lnTo>
                  <a:lnTo>
                    <a:pt x="537" y="31"/>
                  </a:lnTo>
                  <a:lnTo>
                    <a:pt x="525" y="35"/>
                  </a:lnTo>
                  <a:lnTo>
                    <a:pt x="512" y="39"/>
                  </a:lnTo>
                  <a:lnTo>
                    <a:pt x="428" y="65"/>
                  </a:lnTo>
                  <a:lnTo>
                    <a:pt x="379" y="83"/>
                  </a:lnTo>
                  <a:lnTo>
                    <a:pt x="363" y="91"/>
                  </a:lnTo>
                  <a:lnTo>
                    <a:pt x="347" y="99"/>
                  </a:lnTo>
                  <a:lnTo>
                    <a:pt x="329" y="108"/>
                  </a:lnTo>
                  <a:lnTo>
                    <a:pt x="307" y="124"/>
                  </a:lnTo>
                  <a:lnTo>
                    <a:pt x="248" y="167"/>
                  </a:lnTo>
                  <a:lnTo>
                    <a:pt x="182" y="211"/>
                  </a:lnTo>
                  <a:lnTo>
                    <a:pt x="116" y="254"/>
                  </a:lnTo>
                  <a:lnTo>
                    <a:pt x="85" y="275"/>
                  </a:lnTo>
                  <a:lnTo>
                    <a:pt x="58" y="293"/>
                  </a:lnTo>
                  <a:lnTo>
                    <a:pt x="31" y="312"/>
                  </a:lnTo>
                  <a:lnTo>
                    <a:pt x="0" y="332"/>
                  </a:lnTo>
                  <a:lnTo>
                    <a:pt x="0" y="3668"/>
                  </a:lnTo>
                  <a:lnTo>
                    <a:pt x="43" y="3667"/>
                  </a:lnTo>
                  <a:lnTo>
                    <a:pt x="80" y="3666"/>
                  </a:lnTo>
                  <a:lnTo>
                    <a:pt x="117" y="3665"/>
                  </a:lnTo>
                  <a:lnTo>
                    <a:pt x="160" y="3664"/>
                  </a:lnTo>
                  <a:lnTo>
                    <a:pt x="216" y="3673"/>
                  </a:lnTo>
                  <a:lnTo>
                    <a:pt x="265" y="3680"/>
                  </a:lnTo>
                  <a:lnTo>
                    <a:pt x="313" y="3687"/>
                  </a:lnTo>
                  <a:lnTo>
                    <a:pt x="369" y="3695"/>
                  </a:lnTo>
                  <a:lnTo>
                    <a:pt x="423" y="3713"/>
                  </a:lnTo>
                  <a:lnTo>
                    <a:pt x="470" y="3728"/>
                  </a:lnTo>
                  <a:lnTo>
                    <a:pt x="517" y="3744"/>
                  </a:lnTo>
                  <a:lnTo>
                    <a:pt x="571" y="3762"/>
                  </a:lnTo>
                  <a:lnTo>
                    <a:pt x="565" y="3754"/>
                  </a:lnTo>
                  <a:lnTo>
                    <a:pt x="561" y="3749"/>
                  </a:lnTo>
                  <a:lnTo>
                    <a:pt x="555" y="3741"/>
                  </a:lnTo>
                  <a:lnTo>
                    <a:pt x="570" y="3744"/>
                  </a:lnTo>
                  <a:lnTo>
                    <a:pt x="583" y="3746"/>
                  </a:lnTo>
                  <a:lnTo>
                    <a:pt x="596" y="3749"/>
                  </a:lnTo>
                  <a:lnTo>
                    <a:pt x="611" y="3752"/>
                  </a:lnTo>
                  <a:lnTo>
                    <a:pt x="633" y="3764"/>
                  </a:lnTo>
                  <a:lnTo>
                    <a:pt x="651" y="3774"/>
                  </a:lnTo>
                  <a:lnTo>
                    <a:pt x="670" y="3785"/>
                  </a:lnTo>
                  <a:lnTo>
                    <a:pt x="692" y="3797"/>
                  </a:lnTo>
                  <a:lnTo>
                    <a:pt x="723" y="3813"/>
                  </a:lnTo>
                  <a:lnTo>
                    <a:pt x="807" y="3856"/>
                  </a:lnTo>
                  <a:lnTo>
                    <a:pt x="883" y="3906"/>
                  </a:lnTo>
                  <a:lnTo>
                    <a:pt x="960" y="3958"/>
                  </a:lnTo>
                  <a:lnTo>
                    <a:pt x="983" y="3971"/>
                  </a:lnTo>
                  <a:lnTo>
                    <a:pt x="1002" y="3982"/>
                  </a:lnTo>
                  <a:lnTo>
                    <a:pt x="1021" y="3993"/>
                  </a:lnTo>
                  <a:lnTo>
                    <a:pt x="1044" y="4006"/>
                  </a:lnTo>
                  <a:lnTo>
                    <a:pt x="1044" y="855"/>
                  </a:lnTo>
                </a:path>
              </a:pathLst>
            </a:custGeom>
            <a:noFill/>
            <a:ln w="37833">
              <a:solidFill>
                <a:srgbClr val="FFCB1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06" name="Freeform 58"/>
            <p:cNvSpPr>
              <a:spLocks/>
            </p:cNvSpPr>
            <p:nvPr/>
          </p:nvSpPr>
          <p:spPr bwMode="auto">
            <a:xfrm>
              <a:off x="7719" y="5303"/>
              <a:ext cx="1017" cy="3966"/>
            </a:xfrm>
            <a:custGeom>
              <a:avLst/>
              <a:gdLst/>
              <a:ahLst/>
              <a:cxnLst>
                <a:cxn ang="0">
                  <a:pos x="1016" y="35"/>
                </a:cxn>
                <a:cxn ang="0">
                  <a:pos x="990" y="30"/>
                </a:cxn>
                <a:cxn ang="0">
                  <a:pos x="964" y="26"/>
                </a:cxn>
                <a:cxn ang="0">
                  <a:pos x="925" y="28"/>
                </a:cxn>
                <a:cxn ang="0">
                  <a:pos x="885" y="30"/>
                </a:cxn>
                <a:cxn ang="0">
                  <a:pos x="793" y="7"/>
                </a:cxn>
                <a:cxn ang="0">
                  <a:pos x="719" y="1"/>
                </a:cxn>
                <a:cxn ang="0">
                  <a:pos x="700" y="0"/>
                </a:cxn>
                <a:cxn ang="0">
                  <a:pos x="604" y="5"/>
                </a:cxn>
                <a:cxn ang="0">
                  <a:pos x="563" y="18"/>
                </a:cxn>
                <a:cxn ang="0">
                  <a:pos x="535" y="27"/>
                </a:cxn>
                <a:cxn ang="0">
                  <a:pos x="511" y="34"/>
                </a:cxn>
                <a:cxn ang="0">
                  <a:pos x="468" y="47"/>
                </a:cxn>
                <a:cxn ang="0">
                  <a:pos x="417" y="62"/>
                </a:cxn>
                <a:cxn ang="0">
                  <a:pos x="369" y="80"/>
                </a:cxn>
                <a:cxn ang="0">
                  <a:pos x="338" y="96"/>
                </a:cxn>
                <a:cxn ang="0">
                  <a:pos x="299" y="120"/>
                </a:cxn>
                <a:cxn ang="0">
                  <a:pos x="177" y="205"/>
                </a:cxn>
                <a:cxn ang="0">
                  <a:pos x="82" y="269"/>
                </a:cxn>
                <a:cxn ang="0">
                  <a:pos x="30" y="304"/>
                </a:cxn>
                <a:cxn ang="0">
                  <a:pos x="0" y="3639"/>
                </a:cxn>
                <a:cxn ang="0">
                  <a:pos x="78" y="3637"/>
                </a:cxn>
                <a:cxn ang="0">
                  <a:pos x="156" y="3634"/>
                </a:cxn>
                <a:cxn ang="0">
                  <a:pos x="257" y="3649"/>
                </a:cxn>
                <a:cxn ang="0">
                  <a:pos x="359" y="3663"/>
                </a:cxn>
                <a:cxn ang="0">
                  <a:pos x="457" y="3695"/>
                </a:cxn>
                <a:cxn ang="0">
                  <a:pos x="556" y="3728"/>
                </a:cxn>
                <a:cxn ang="0">
                  <a:pos x="546" y="3715"/>
                </a:cxn>
                <a:cxn ang="0">
                  <a:pos x="555" y="3710"/>
                </a:cxn>
                <a:cxn ang="0">
                  <a:pos x="580" y="3714"/>
                </a:cxn>
                <a:cxn ang="0">
                  <a:pos x="616" y="3729"/>
                </a:cxn>
                <a:cxn ang="0">
                  <a:pos x="652" y="3750"/>
                </a:cxn>
                <a:cxn ang="0">
                  <a:pos x="704" y="3777"/>
                </a:cxn>
                <a:cxn ang="0">
                  <a:pos x="860" y="3868"/>
                </a:cxn>
                <a:cxn ang="0">
                  <a:pos x="957" y="3931"/>
                </a:cxn>
                <a:cxn ang="0">
                  <a:pos x="994" y="3953"/>
                </a:cxn>
                <a:cxn ang="0">
                  <a:pos x="1016" y="3886"/>
                </a:cxn>
                <a:cxn ang="0">
                  <a:pos x="1016" y="3726"/>
                </a:cxn>
                <a:cxn ang="0">
                  <a:pos x="1016" y="3566"/>
                </a:cxn>
                <a:cxn ang="0">
                  <a:pos x="1016" y="3406"/>
                </a:cxn>
                <a:cxn ang="0">
                  <a:pos x="1016" y="3247"/>
                </a:cxn>
                <a:cxn ang="0">
                  <a:pos x="1016" y="3087"/>
                </a:cxn>
                <a:cxn ang="0">
                  <a:pos x="1016" y="2927"/>
                </a:cxn>
                <a:cxn ang="0">
                  <a:pos x="1016" y="2767"/>
                </a:cxn>
                <a:cxn ang="0">
                  <a:pos x="1016" y="2607"/>
                </a:cxn>
                <a:cxn ang="0">
                  <a:pos x="1016" y="2447"/>
                </a:cxn>
                <a:cxn ang="0">
                  <a:pos x="1016" y="2287"/>
                </a:cxn>
                <a:cxn ang="0">
                  <a:pos x="1016" y="2128"/>
                </a:cxn>
                <a:cxn ang="0">
                  <a:pos x="1016" y="1968"/>
                </a:cxn>
                <a:cxn ang="0">
                  <a:pos x="1016" y="1808"/>
                </a:cxn>
                <a:cxn ang="0">
                  <a:pos x="1016" y="1648"/>
                </a:cxn>
                <a:cxn ang="0">
                  <a:pos x="1016" y="1488"/>
                </a:cxn>
                <a:cxn ang="0">
                  <a:pos x="1016" y="1328"/>
                </a:cxn>
                <a:cxn ang="0">
                  <a:pos x="1016" y="1168"/>
                </a:cxn>
                <a:cxn ang="0">
                  <a:pos x="1016" y="1008"/>
                </a:cxn>
                <a:cxn ang="0">
                  <a:pos x="1016" y="849"/>
                </a:cxn>
              </a:cxnLst>
              <a:rect l="0" t="0" r="r" b="b"/>
              <a:pathLst>
                <a:path w="1017" h="3966">
                  <a:moveTo>
                    <a:pt x="1016" y="849"/>
                  </a:moveTo>
                  <a:lnTo>
                    <a:pt x="1016" y="35"/>
                  </a:lnTo>
                  <a:lnTo>
                    <a:pt x="1002" y="32"/>
                  </a:lnTo>
                  <a:lnTo>
                    <a:pt x="990" y="30"/>
                  </a:lnTo>
                  <a:lnTo>
                    <a:pt x="978" y="28"/>
                  </a:lnTo>
                  <a:lnTo>
                    <a:pt x="964" y="26"/>
                  </a:lnTo>
                  <a:lnTo>
                    <a:pt x="943" y="27"/>
                  </a:lnTo>
                  <a:lnTo>
                    <a:pt x="925" y="28"/>
                  </a:lnTo>
                  <a:lnTo>
                    <a:pt x="906" y="29"/>
                  </a:lnTo>
                  <a:lnTo>
                    <a:pt x="885" y="30"/>
                  </a:lnTo>
                  <a:lnTo>
                    <a:pt x="866" y="24"/>
                  </a:lnTo>
                  <a:lnTo>
                    <a:pt x="793" y="7"/>
                  </a:lnTo>
                  <a:lnTo>
                    <a:pt x="731" y="2"/>
                  </a:lnTo>
                  <a:lnTo>
                    <a:pt x="719" y="1"/>
                  </a:lnTo>
                  <a:lnTo>
                    <a:pt x="713" y="1"/>
                  </a:lnTo>
                  <a:lnTo>
                    <a:pt x="700" y="0"/>
                  </a:lnTo>
                  <a:lnTo>
                    <a:pt x="674" y="1"/>
                  </a:lnTo>
                  <a:lnTo>
                    <a:pt x="604" y="5"/>
                  </a:lnTo>
                  <a:lnTo>
                    <a:pt x="576" y="14"/>
                  </a:lnTo>
                  <a:lnTo>
                    <a:pt x="563" y="18"/>
                  </a:lnTo>
                  <a:lnTo>
                    <a:pt x="548" y="22"/>
                  </a:lnTo>
                  <a:lnTo>
                    <a:pt x="535" y="27"/>
                  </a:lnTo>
                  <a:lnTo>
                    <a:pt x="523" y="30"/>
                  </a:lnTo>
                  <a:lnTo>
                    <a:pt x="511" y="34"/>
                  </a:lnTo>
                  <a:lnTo>
                    <a:pt x="498" y="38"/>
                  </a:lnTo>
                  <a:lnTo>
                    <a:pt x="468" y="47"/>
                  </a:lnTo>
                  <a:lnTo>
                    <a:pt x="443" y="54"/>
                  </a:lnTo>
                  <a:lnTo>
                    <a:pt x="417" y="62"/>
                  </a:lnTo>
                  <a:lnTo>
                    <a:pt x="387" y="71"/>
                  </a:lnTo>
                  <a:lnTo>
                    <a:pt x="369" y="80"/>
                  </a:lnTo>
                  <a:lnTo>
                    <a:pt x="354" y="88"/>
                  </a:lnTo>
                  <a:lnTo>
                    <a:pt x="338" y="96"/>
                  </a:lnTo>
                  <a:lnTo>
                    <a:pt x="320" y="105"/>
                  </a:lnTo>
                  <a:lnTo>
                    <a:pt x="299" y="120"/>
                  </a:lnTo>
                  <a:lnTo>
                    <a:pt x="241" y="162"/>
                  </a:lnTo>
                  <a:lnTo>
                    <a:pt x="177" y="205"/>
                  </a:lnTo>
                  <a:lnTo>
                    <a:pt x="112" y="248"/>
                  </a:lnTo>
                  <a:lnTo>
                    <a:pt x="82" y="269"/>
                  </a:lnTo>
                  <a:lnTo>
                    <a:pt x="56" y="286"/>
                  </a:lnTo>
                  <a:lnTo>
                    <a:pt x="30" y="304"/>
                  </a:lnTo>
                  <a:lnTo>
                    <a:pt x="0" y="325"/>
                  </a:lnTo>
                  <a:lnTo>
                    <a:pt x="0" y="3639"/>
                  </a:lnTo>
                  <a:lnTo>
                    <a:pt x="42" y="3638"/>
                  </a:lnTo>
                  <a:lnTo>
                    <a:pt x="78" y="3637"/>
                  </a:lnTo>
                  <a:lnTo>
                    <a:pt x="114" y="3636"/>
                  </a:lnTo>
                  <a:lnTo>
                    <a:pt x="156" y="3634"/>
                  </a:lnTo>
                  <a:lnTo>
                    <a:pt x="210" y="3642"/>
                  </a:lnTo>
                  <a:lnTo>
                    <a:pt x="257" y="3649"/>
                  </a:lnTo>
                  <a:lnTo>
                    <a:pt x="304" y="3655"/>
                  </a:lnTo>
                  <a:lnTo>
                    <a:pt x="359" y="3663"/>
                  </a:lnTo>
                  <a:lnTo>
                    <a:pt x="412" y="3680"/>
                  </a:lnTo>
                  <a:lnTo>
                    <a:pt x="457" y="3695"/>
                  </a:lnTo>
                  <a:lnTo>
                    <a:pt x="503" y="3710"/>
                  </a:lnTo>
                  <a:lnTo>
                    <a:pt x="556" y="3728"/>
                  </a:lnTo>
                  <a:lnTo>
                    <a:pt x="549" y="3719"/>
                  </a:lnTo>
                  <a:lnTo>
                    <a:pt x="546" y="3715"/>
                  </a:lnTo>
                  <a:lnTo>
                    <a:pt x="540" y="3707"/>
                  </a:lnTo>
                  <a:lnTo>
                    <a:pt x="555" y="3710"/>
                  </a:lnTo>
                  <a:lnTo>
                    <a:pt x="567" y="3712"/>
                  </a:lnTo>
                  <a:lnTo>
                    <a:pt x="580" y="3714"/>
                  </a:lnTo>
                  <a:lnTo>
                    <a:pt x="595" y="3717"/>
                  </a:lnTo>
                  <a:lnTo>
                    <a:pt x="616" y="3729"/>
                  </a:lnTo>
                  <a:lnTo>
                    <a:pt x="634" y="3739"/>
                  </a:lnTo>
                  <a:lnTo>
                    <a:pt x="652" y="3750"/>
                  </a:lnTo>
                  <a:lnTo>
                    <a:pt x="674" y="3762"/>
                  </a:lnTo>
                  <a:lnTo>
                    <a:pt x="704" y="3777"/>
                  </a:lnTo>
                  <a:lnTo>
                    <a:pt x="785" y="3819"/>
                  </a:lnTo>
                  <a:lnTo>
                    <a:pt x="860" y="3868"/>
                  </a:lnTo>
                  <a:lnTo>
                    <a:pt x="935" y="3919"/>
                  </a:lnTo>
                  <a:lnTo>
                    <a:pt x="957" y="3931"/>
                  </a:lnTo>
                  <a:lnTo>
                    <a:pt x="976" y="3942"/>
                  </a:lnTo>
                  <a:lnTo>
                    <a:pt x="994" y="3953"/>
                  </a:lnTo>
                  <a:lnTo>
                    <a:pt x="1016" y="3966"/>
                  </a:lnTo>
                  <a:lnTo>
                    <a:pt x="1016" y="3886"/>
                  </a:lnTo>
                  <a:lnTo>
                    <a:pt x="1016" y="3806"/>
                  </a:lnTo>
                  <a:lnTo>
                    <a:pt x="1016" y="3726"/>
                  </a:lnTo>
                  <a:lnTo>
                    <a:pt x="1016" y="3646"/>
                  </a:lnTo>
                  <a:lnTo>
                    <a:pt x="1016" y="3566"/>
                  </a:lnTo>
                  <a:lnTo>
                    <a:pt x="1016" y="3486"/>
                  </a:lnTo>
                  <a:lnTo>
                    <a:pt x="1016" y="3406"/>
                  </a:lnTo>
                  <a:lnTo>
                    <a:pt x="1016" y="3326"/>
                  </a:lnTo>
                  <a:lnTo>
                    <a:pt x="1016" y="3247"/>
                  </a:lnTo>
                  <a:lnTo>
                    <a:pt x="1016" y="3167"/>
                  </a:lnTo>
                  <a:lnTo>
                    <a:pt x="1016" y="3087"/>
                  </a:lnTo>
                  <a:lnTo>
                    <a:pt x="1016" y="3007"/>
                  </a:lnTo>
                  <a:lnTo>
                    <a:pt x="1016" y="2927"/>
                  </a:lnTo>
                  <a:lnTo>
                    <a:pt x="1016" y="2847"/>
                  </a:lnTo>
                  <a:lnTo>
                    <a:pt x="1016" y="2767"/>
                  </a:lnTo>
                  <a:lnTo>
                    <a:pt x="1016" y="2687"/>
                  </a:lnTo>
                  <a:lnTo>
                    <a:pt x="1016" y="2607"/>
                  </a:lnTo>
                  <a:lnTo>
                    <a:pt x="1016" y="2527"/>
                  </a:lnTo>
                  <a:lnTo>
                    <a:pt x="1016" y="2447"/>
                  </a:lnTo>
                  <a:lnTo>
                    <a:pt x="1016" y="2367"/>
                  </a:lnTo>
                  <a:lnTo>
                    <a:pt x="1016" y="2287"/>
                  </a:lnTo>
                  <a:lnTo>
                    <a:pt x="1016" y="2207"/>
                  </a:lnTo>
                  <a:lnTo>
                    <a:pt x="1016" y="2128"/>
                  </a:lnTo>
                  <a:lnTo>
                    <a:pt x="1016" y="2048"/>
                  </a:lnTo>
                  <a:lnTo>
                    <a:pt x="1016" y="1968"/>
                  </a:lnTo>
                  <a:lnTo>
                    <a:pt x="1016" y="1888"/>
                  </a:lnTo>
                  <a:lnTo>
                    <a:pt x="1016" y="1808"/>
                  </a:lnTo>
                  <a:lnTo>
                    <a:pt x="1016" y="1728"/>
                  </a:lnTo>
                  <a:lnTo>
                    <a:pt x="1016" y="1648"/>
                  </a:lnTo>
                  <a:lnTo>
                    <a:pt x="1016" y="1568"/>
                  </a:lnTo>
                  <a:lnTo>
                    <a:pt x="1016" y="1488"/>
                  </a:lnTo>
                  <a:lnTo>
                    <a:pt x="1016" y="1408"/>
                  </a:lnTo>
                  <a:lnTo>
                    <a:pt x="1016" y="1328"/>
                  </a:lnTo>
                  <a:lnTo>
                    <a:pt x="1016" y="1248"/>
                  </a:lnTo>
                  <a:lnTo>
                    <a:pt x="1016" y="1168"/>
                  </a:lnTo>
                  <a:lnTo>
                    <a:pt x="1016" y="1088"/>
                  </a:lnTo>
                  <a:lnTo>
                    <a:pt x="1016" y="1008"/>
                  </a:lnTo>
                  <a:lnTo>
                    <a:pt x="1016" y="929"/>
                  </a:lnTo>
                  <a:lnTo>
                    <a:pt x="1016" y="849"/>
                  </a:lnTo>
                </a:path>
              </a:pathLst>
            </a:custGeom>
            <a:noFill/>
            <a:ln w="56744">
              <a:solidFill>
                <a:srgbClr val="FFCB1A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07" name="AutoShape 59"/>
            <p:cNvSpPr>
              <a:spLocks/>
            </p:cNvSpPr>
            <p:nvPr/>
          </p:nvSpPr>
          <p:spPr bwMode="auto">
            <a:xfrm>
              <a:off x="7676" y="11099"/>
              <a:ext cx="986" cy="2133"/>
            </a:xfrm>
            <a:custGeom>
              <a:avLst/>
              <a:gdLst/>
              <a:ahLst/>
              <a:cxnLst>
                <a:cxn ang="0">
                  <a:pos x="1" y="2133"/>
                </a:cxn>
                <a:cxn ang="0">
                  <a:pos x="96" y="215"/>
                </a:cxn>
                <a:cxn ang="0">
                  <a:pos x="271" y="207"/>
                </a:cxn>
                <a:cxn ang="0">
                  <a:pos x="195" y="108"/>
                </a:cxn>
                <a:cxn ang="0">
                  <a:pos x="114" y="28"/>
                </a:cxn>
                <a:cxn ang="0">
                  <a:pos x="5" y="12"/>
                </a:cxn>
                <a:cxn ang="0">
                  <a:pos x="985" y="306"/>
                </a:cxn>
                <a:cxn ang="0">
                  <a:pos x="890" y="2133"/>
                </a:cxn>
                <a:cxn ang="0">
                  <a:pos x="985" y="306"/>
                </a:cxn>
                <a:cxn ang="0">
                  <a:pos x="96" y="215"/>
                </a:cxn>
                <a:cxn ang="0">
                  <a:pos x="175" y="337"/>
                </a:cxn>
                <a:cxn ang="0">
                  <a:pos x="269" y="461"/>
                </a:cxn>
                <a:cxn ang="0">
                  <a:pos x="383" y="554"/>
                </a:cxn>
                <a:cxn ang="0">
                  <a:pos x="516" y="578"/>
                </a:cxn>
                <a:cxn ang="0">
                  <a:pos x="660" y="526"/>
                </a:cxn>
                <a:cxn ang="0">
                  <a:pos x="787" y="429"/>
                </a:cxn>
                <a:cxn ang="0">
                  <a:pos x="877" y="323"/>
                </a:cxn>
                <a:cxn ang="0">
                  <a:pos x="412" y="316"/>
                </a:cxn>
                <a:cxn ang="0">
                  <a:pos x="312" y="253"/>
                </a:cxn>
                <a:cxn ang="0">
                  <a:pos x="981" y="3"/>
                </a:cxn>
                <a:cxn ang="0">
                  <a:pos x="854" y="56"/>
                </a:cxn>
                <a:cxn ang="0">
                  <a:pos x="749" y="150"/>
                </a:cxn>
                <a:cxn ang="0">
                  <a:pos x="644" y="248"/>
                </a:cxn>
                <a:cxn ang="0">
                  <a:pos x="517" y="314"/>
                </a:cxn>
                <a:cxn ang="0">
                  <a:pos x="877" y="323"/>
                </a:cxn>
                <a:cxn ang="0">
                  <a:pos x="985" y="306"/>
                </a:cxn>
                <a:cxn ang="0">
                  <a:pos x="983" y="6"/>
                </a:cxn>
                <a:cxn ang="0">
                  <a:pos x="982" y="4"/>
                </a:cxn>
                <a:cxn ang="0">
                  <a:pos x="65" y="5"/>
                </a:cxn>
                <a:cxn ang="0">
                  <a:pos x="5" y="12"/>
                </a:cxn>
                <a:cxn ang="0">
                  <a:pos x="15" y="27"/>
                </a:cxn>
                <a:cxn ang="0">
                  <a:pos x="114" y="28"/>
                </a:cxn>
                <a:cxn ang="0">
                  <a:pos x="65" y="5"/>
                </a:cxn>
                <a:cxn ang="0">
                  <a:pos x="1" y="8"/>
                </a:cxn>
                <a:cxn ang="0">
                  <a:pos x="1" y="5"/>
                </a:cxn>
                <a:cxn ang="0">
                  <a:pos x="0" y="7"/>
                </a:cxn>
                <a:cxn ang="0">
                  <a:pos x="1" y="5"/>
                </a:cxn>
                <a:cxn ang="0">
                  <a:pos x="63" y="4"/>
                </a:cxn>
                <a:cxn ang="0">
                  <a:pos x="985" y="0"/>
                </a:cxn>
                <a:cxn ang="0">
                  <a:pos x="985" y="6"/>
                </a:cxn>
              </a:cxnLst>
              <a:rect l="0" t="0" r="r" b="b"/>
              <a:pathLst>
                <a:path w="986" h="2133">
                  <a:moveTo>
                    <a:pt x="1" y="8"/>
                  </a:moveTo>
                  <a:lnTo>
                    <a:pt x="1" y="2133"/>
                  </a:lnTo>
                  <a:lnTo>
                    <a:pt x="96" y="2133"/>
                  </a:lnTo>
                  <a:lnTo>
                    <a:pt x="96" y="215"/>
                  </a:lnTo>
                  <a:lnTo>
                    <a:pt x="278" y="215"/>
                  </a:lnTo>
                  <a:lnTo>
                    <a:pt x="271" y="207"/>
                  </a:lnTo>
                  <a:lnTo>
                    <a:pt x="232" y="157"/>
                  </a:lnTo>
                  <a:lnTo>
                    <a:pt x="195" y="108"/>
                  </a:lnTo>
                  <a:lnTo>
                    <a:pt x="155" y="63"/>
                  </a:lnTo>
                  <a:lnTo>
                    <a:pt x="114" y="28"/>
                  </a:lnTo>
                  <a:lnTo>
                    <a:pt x="15" y="28"/>
                  </a:lnTo>
                  <a:lnTo>
                    <a:pt x="5" y="12"/>
                  </a:lnTo>
                  <a:lnTo>
                    <a:pt x="1" y="8"/>
                  </a:lnTo>
                  <a:close/>
                  <a:moveTo>
                    <a:pt x="985" y="306"/>
                  </a:moveTo>
                  <a:lnTo>
                    <a:pt x="890" y="306"/>
                  </a:lnTo>
                  <a:lnTo>
                    <a:pt x="890" y="2133"/>
                  </a:lnTo>
                  <a:lnTo>
                    <a:pt x="985" y="2133"/>
                  </a:lnTo>
                  <a:lnTo>
                    <a:pt x="985" y="306"/>
                  </a:lnTo>
                  <a:close/>
                  <a:moveTo>
                    <a:pt x="278" y="215"/>
                  </a:moveTo>
                  <a:lnTo>
                    <a:pt x="96" y="215"/>
                  </a:lnTo>
                  <a:lnTo>
                    <a:pt x="134" y="273"/>
                  </a:lnTo>
                  <a:lnTo>
                    <a:pt x="175" y="337"/>
                  </a:lnTo>
                  <a:lnTo>
                    <a:pt x="220" y="401"/>
                  </a:lnTo>
                  <a:lnTo>
                    <a:pt x="269" y="461"/>
                  </a:lnTo>
                  <a:lnTo>
                    <a:pt x="324" y="514"/>
                  </a:lnTo>
                  <a:lnTo>
                    <a:pt x="383" y="554"/>
                  </a:lnTo>
                  <a:lnTo>
                    <a:pt x="447" y="577"/>
                  </a:lnTo>
                  <a:lnTo>
                    <a:pt x="516" y="578"/>
                  </a:lnTo>
                  <a:lnTo>
                    <a:pt x="590" y="559"/>
                  </a:lnTo>
                  <a:lnTo>
                    <a:pt x="660" y="526"/>
                  </a:lnTo>
                  <a:lnTo>
                    <a:pt x="726" y="482"/>
                  </a:lnTo>
                  <a:lnTo>
                    <a:pt x="787" y="429"/>
                  </a:lnTo>
                  <a:lnTo>
                    <a:pt x="842" y="369"/>
                  </a:lnTo>
                  <a:lnTo>
                    <a:pt x="877" y="323"/>
                  </a:lnTo>
                  <a:lnTo>
                    <a:pt x="475" y="323"/>
                  </a:lnTo>
                  <a:lnTo>
                    <a:pt x="412" y="316"/>
                  </a:lnTo>
                  <a:lnTo>
                    <a:pt x="359" y="291"/>
                  </a:lnTo>
                  <a:lnTo>
                    <a:pt x="312" y="253"/>
                  </a:lnTo>
                  <a:lnTo>
                    <a:pt x="278" y="215"/>
                  </a:lnTo>
                  <a:close/>
                  <a:moveTo>
                    <a:pt x="981" y="3"/>
                  </a:moveTo>
                  <a:lnTo>
                    <a:pt x="913" y="22"/>
                  </a:lnTo>
                  <a:lnTo>
                    <a:pt x="854" y="56"/>
                  </a:lnTo>
                  <a:lnTo>
                    <a:pt x="800" y="100"/>
                  </a:lnTo>
                  <a:lnTo>
                    <a:pt x="749" y="150"/>
                  </a:lnTo>
                  <a:lnTo>
                    <a:pt x="698" y="200"/>
                  </a:lnTo>
                  <a:lnTo>
                    <a:pt x="644" y="248"/>
                  </a:lnTo>
                  <a:lnTo>
                    <a:pt x="584" y="287"/>
                  </a:lnTo>
                  <a:lnTo>
                    <a:pt x="517" y="314"/>
                  </a:lnTo>
                  <a:lnTo>
                    <a:pt x="475" y="323"/>
                  </a:lnTo>
                  <a:lnTo>
                    <a:pt x="877" y="323"/>
                  </a:lnTo>
                  <a:lnTo>
                    <a:pt x="890" y="306"/>
                  </a:lnTo>
                  <a:lnTo>
                    <a:pt x="985" y="306"/>
                  </a:lnTo>
                  <a:lnTo>
                    <a:pt x="985" y="6"/>
                  </a:lnTo>
                  <a:lnTo>
                    <a:pt x="983" y="6"/>
                  </a:lnTo>
                  <a:lnTo>
                    <a:pt x="983" y="5"/>
                  </a:lnTo>
                  <a:lnTo>
                    <a:pt x="982" y="4"/>
                  </a:lnTo>
                  <a:lnTo>
                    <a:pt x="981" y="3"/>
                  </a:lnTo>
                  <a:close/>
                  <a:moveTo>
                    <a:pt x="65" y="5"/>
                  </a:moveTo>
                  <a:lnTo>
                    <a:pt x="1" y="5"/>
                  </a:lnTo>
                  <a:lnTo>
                    <a:pt x="5" y="12"/>
                  </a:lnTo>
                  <a:lnTo>
                    <a:pt x="15" y="27"/>
                  </a:lnTo>
                  <a:lnTo>
                    <a:pt x="15" y="28"/>
                  </a:lnTo>
                  <a:lnTo>
                    <a:pt x="114" y="28"/>
                  </a:lnTo>
                  <a:lnTo>
                    <a:pt x="112" y="27"/>
                  </a:lnTo>
                  <a:lnTo>
                    <a:pt x="65" y="5"/>
                  </a:lnTo>
                  <a:close/>
                  <a:moveTo>
                    <a:pt x="1" y="5"/>
                  </a:moveTo>
                  <a:lnTo>
                    <a:pt x="1" y="8"/>
                  </a:lnTo>
                  <a:lnTo>
                    <a:pt x="5" y="12"/>
                  </a:lnTo>
                  <a:lnTo>
                    <a:pt x="1" y="5"/>
                  </a:lnTo>
                  <a:close/>
                  <a:moveTo>
                    <a:pt x="5" y="0"/>
                  </a:moveTo>
                  <a:lnTo>
                    <a:pt x="0" y="7"/>
                  </a:lnTo>
                  <a:lnTo>
                    <a:pt x="1" y="8"/>
                  </a:lnTo>
                  <a:lnTo>
                    <a:pt x="1" y="5"/>
                  </a:lnTo>
                  <a:lnTo>
                    <a:pt x="65" y="5"/>
                  </a:lnTo>
                  <a:lnTo>
                    <a:pt x="63" y="4"/>
                  </a:lnTo>
                  <a:lnTo>
                    <a:pt x="5" y="0"/>
                  </a:lnTo>
                  <a:close/>
                  <a:moveTo>
                    <a:pt x="985" y="0"/>
                  </a:moveTo>
                  <a:lnTo>
                    <a:pt x="983" y="6"/>
                  </a:lnTo>
                  <a:lnTo>
                    <a:pt x="985" y="6"/>
                  </a:lnTo>
                  <a:lnTo>
                    <a:pt x="985" y="0"/>
                  </a:lnTo>
                  <a:close/>
                </a:path>
              </a:pathLst>
            </a:custGeom>
            <a:solidFill>
              <a:srgbClr val="FFCB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08" name="Rectangle 60"/>
            <p:cNvSpPr>
              <a:spLocks noChangeArrowheads="1"/>
            </p:cNvSpPr>
            <p:nvPr/>
          </p:nvSpPr>
          <p:spPr bwMode="auto">
            <a:xfrm>
              <a:off x="9207" y="7193"/>
              <a:ext cx="454" cy="276"/>
            </a:xfrm>
            <a:prstGeom prst="rect">
              <a:avLst/>
            </a:prstGeom>
            <a:solidFill>
              <a:srgbClr val="0CB14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11" name="Line 63"/>
            <p:cNvSpPr>
              <a:spLocks noChangeShapeType="1"/>
            </p:cNvSpPr>
            <p:nvPr/>
          </p:nvSpPr>
          <p:spPr bwMode="auto">
            <a:xfrm>
              <a:off x="3479" y="7274"/>
              <a:ext cx="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12" name="AutoShape 64"/>
            <p:cNvSpPr>
              <a:spLocks/>
            </p:cNvSpPr>
            <p:nvPr/>
          </p:nvSpPr>
          <p:spPr bwMode="auto">
            <a:xfrm>
              <a:off x="-2241" y="13652"/>
              <a:ext cx="2241" cy="2"/>
            </a:xfrm>
            <a:custGeom>
              <a:avLst/>
              <a:gdLst/>
              <a:ahLst/>
              <a:cxnLst>
                <a:cxn ang="0">
                  <a:pos x="5760" y="-6379"/>
                </a:cxn>
                <a:cxn ang="0">
                  <a:pos x="5760" y="-6379"/>
                </a:cxn>
                <a:cxn ang="0">
                  <a:pos x="3520" y="-6379"/>
                </a:cxn>
                <a:cxn ang="0">
                  <a:pos x="3520" y="-6379"/>
                </a:cxn>
              </a:cxnLst>
              <a:rect l="0" t="0" r="r" b="b"/>
              <a:pathLst>
                <a:path w="2241">
                  <a:moveTo>
                    <a:pt x="5760" y="-6379"/>
                  </a:moveTo>
                  <a:lnTo>
                    <a:pt x="5760" y="-6379"/>
                  </a:lnTo>
                  <a:moveTo>
                    <a:pt x="3520" y="-6379"/>
                  </a:moveTo>
                  <a:lnTo>
                    <a:pt x="3520" y="-6379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13" name="Line 65"/>
            <p:cNvSpPr>
              <a:spLocks noChangeShapeType="1"/>
            </p:cNvSpPr>
            <p:nvPr/>
          </p:nvSpPr>
          <p:spPr bwMode="auto">
            <a:xfrm>
              <a:off x="3479" y="7694"/>
              <a:ext cx="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14" name="AutoShape 66"/>
            <p:cNvSpPr>
              <a:spLocks/>
            </p:cNvSpPr>
            <p:nvPr/>
          </p:nvSpPr>
          <p:spPr bwMode="auto">
            <a:xfrm>
              <a:off x="-2241" y="13652"/>
              <a:ext cx="2241" cy="2"/>
            </a:xfrm>
            <a:custGeom>
              <a:avLst/>
              <a:gdLst/>
              <a:ahLst/>
              <a:cxnLst>
                <a:cxn ang="0">
                  <a:pos x="5760" y="-5959"/>
                </a:cxn>
                <a:cxn ang="0">
                  <a:pos x="5760" y="-5959"/>
                </a:cxn>
                <a:cxn ang="0">
                  <a:pos x="3520" y="-5959"/>
                </a:cxn>
                <a:cxn ang="0">
                  <a:pos x="3520" y="-5959"/>
                </a:cxn>
              </a:cxnLst>
              <a:rect l="0" t="0" r="r" b="b"/>
              <a:pathLst>
                <a:path w="2241">
                  <a:moveTo>
                    <a:pt x="5760" y="-5959"/>
                  </a:moveTo>
                  <a:lnTo>
                    <a:pt x="5760" y="-5959"/>
                  </a:lnTo>
                  <a:moveTo>
                    <a:pt x="3520" y="-5959"/>
                  </a:moveTo>
                  <a:lnTo>
                    <a:pt x="3520" y="-5959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15" name="Line 67"/>
            <p:cNvSpPr>
              <a:spLocks noChangeShapeType="1"/>
            </p:cNvSpPr>
            <p:nvPr/>
          </p:nvSpPr>
          <p:spPr bwMode="auto">
            <a:xfrm>
              <a:off x="3479" y="8125"/>
              <a:ext cx="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16" name="AutoShape 68"/>
            <p:cNvSpPr>
              <a:spLocks/>
            </p:cNvSpPr>
            <p:nvPr/>
          </p:nvSpPr>
          <p:spPr bwMode="auto">
            <a:xfrm>
              <a:off x="-2241" y="13652"/>
              <a:ext cx="2241" cy="2"/>
            </a:xfrm>
            <a:custGeom>
              <a:avLst/>
              <a:gdLst/>
              <a:ahLst/>
              <a:cxnLst>
                <a:cxn ang="0">
                  <a:pos x="5760" y="-5528"/>
                </a:cxn>
                <a:cxn ang="0">
                  <a:pos x="5760" y="-5528"/>
                </a:cxn>
                <a:cxn ang="0">
                  <a:pos x="3520" y="-5528"/>
                </a:cxn>
                <a:cxn ang="0">
                  <a:pos x="3520" y="-5528"/>
                </a:cxn>
              </a:cxnLst>
              <a:rect l="0" t="0" r="r" b="b"/>
              <a:pathLst>
                <a:path w="2241">
                  <a:moveTo>
                    <a:pt x="5760" y="-5528"/>
                  </a:moveTo>
                  <a:lnTo>
                    <a:pt x="5760" y="-5528"/>
                  </a:lnTo>
                  <a:moveTo>
                    <a:pt x="3520" y="-5528"/>
                  </a:moveTo>
                  <a:lnTo>
                    <a:pt x="3520" y="-5528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17" name="Line 69"/>
            <p:cNvSpPr>
              <a:spLocks noChangeShapeType="1"/>
            </p:cNvSpPr>
            <p:nvPr/>
          </p:nvSpPr>
          <p:spPr bwMode="auto">
            <a:xfrm>
              <a:off x="3479" y="8567"/>
              <a:ext cx="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18" name="AutoShape 70"/>
            <p:cNvSpPr>
              <a:spLocks/>
            </p:cNvSpPr>
            <p:nvPr/>
          </p:nvSpPr>
          <p:spPr bwMode="auto">
            <a:xfrm>
              <a:off x="-2241" y="13652"/>
              <a:ext cx="2241" cy="2"/>
            </a:xfrm>
            <a:custGeom>
              <a:avLst/>
              <a:gdLst/>
              <a:ahLst/>
              <a:cxnLst>
                <a:cxn ang="0">
                  <a:pos x="5760" y="-5086"/>
                </a:cxn>
                <a:cxn ang="0">
                  <a:pos x="5760" y="-5086"/>
                </a:cxn>
                <a:cxn ang="0">
                  <a:pos x="3520" y="-5086"/>
                </a:cxn>
                <a:cxn ang="0">
                  <a:pos x="3520" y="-5086"/>
                </a:cxn>
              </a:cxnLst>
              <a:rect l="0" t="0" r="r" b="b"/>
              <a:pathLst>
                <a:path w="2241">
                  <a:moveTo>
                    <a:pt x="5760" y="-5086"/>
                  </a:moveTo>
                  <a:lnTo>
                    <a:pt x="5760" y="-5086"/>
                  </a:lnTo>
                  <a:moveTo>
                    <a:pt x="3520" y="-5086"/>
                  </a:moveTo>
                  <a:lnTo>
                    <a:pt x="3520" y="-5086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19" name="Line 71"/>
            <p:cNvSpPr>
              <a:spLocks noChangeShapeType="1"/>
            </p:cNvSpPr>
            <p:nvPr/>
          </p:nvSpPr>
          <p:spPr bwMode="auto">
            <a:xfrm>
              <a:off x="3479" y="9032"/>
              <a:ext cx="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20" name="AutoShape 72"/>
            <p:cNvSpPr>
              <a:spLocks/>
            </p:cNvSpPr>
            <p:nvPr/>
          </p:nvSpPr>
          <p:spPr bwMode="auto">
            <a:xfrm>
              <a:off x="-2241" y="13652"/>
              <a:ext cx="2241" cy="2"/>
            </a:xfrm>
            <a:custGeom>
              <a:avLst/>
              <a:gdLst/>
              <a:ahLst/>
              <a:cxnLst>
                <a:cxn ang="0">
                  <a:pos x="5760" y="-4621"/>
                </a:cxn>
                <a:cxn ang="0">
                  <a:pos x="5760" y="-4621"/>
                </a:cxn>
                <a:cxn ang="0">
                  <a:pos x="3520" y="-4621"/>
                </a:cxn>
                <a:cxn ang="0">
                  <a:pos x="3520" y="-4621"/>
                </a:cxn>
              </a:cxnLst>
              <a:rect l="0" t="0" r="r" b="b"/>
              <a:pathLst>
                <a:path w="2241">
                  <a:moveTo>
                    <a:pt x="5760" y="-4621"/>
                  </a:moveTo>
                  <a:lnTo>
                    <a:pt x="5760" y="-4621"/>
                  </a:lnTo>
                  <a:moveTo>
                    <a:pt x="3520" y="-4621"/>
                  </a:moveTo>
                  <a:lnTo>
                    <a:pt x="3520" y="-4621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21" name="Line 73"/>
            <p:cNvSpPr>
              <a:spLocks noChangeShapeType="1"/>
            </p:cNvSpPr>
            <p:nvPr/>
          </p:nvSpPr>
          <p:spPr bwMode="auto">
            <a:xfrm>
              <a:off x="3479" y="9451"/>
              <a:ext cx="0" cy="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dot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22" name="AutoShape 74"/>
            <p:cNvSpPr>
              <a:spLocks/>
            </p:cNvSpPr>
            <p:nvPr/>
          </p:nvSpPr>
          <p:spPr bwMode="auto">
            <a:xfrm>
              <a:off x="-2241" y="13652"/>
              <a:ext cx="2241" cy="2"/>
            </a:xfrm>
            <a:custGeom>
              <a:avLst/>
              <a:gdLst/>
              <a:ahLst/>
              <a:cxnLst>
                <a:cxn ang="0">
                  <a:pos x="5760" y="-4202"/>
                </a:cxn>
                <a:cxn ang="0">
                  <a:pos x="5760" y="-4202"/>
                </a:cxn>
                <a:cxn ang="0">
                  <a:pos x="3520" y="-4202"/>
                </a:cxn>
                <a:cxn ang="0">
                  <a:pos x="3520" y="-4202"/>
                </a:cxn>
              </a:cxnLst>
              <a:rect l="0" t="0" r="r" b="b"/>
              <a:pathLst>
                <a:path w="2241">
                  <a:moveTo>
                    <a:pt x="5760" y="-4202"/>
                  </a:moveTo>
                  <a:lnTo>
                    <a:pt x="5760" y="-4202"/>
                  </a:lnTo>
                  <a:moveTo>
                    <a:pt x="3520" y="-4202"/>
                  </a:moveTo>
                  <a:lnTo>
                    <a:pt x="3520" y="-4202"/>
                  </a:lnTo>
                </a:path>
              </a:pathLst>
            </a:custGeom>
            <a:noFill/>
            <a:ln w="12700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25" name="AutoShape 77"/>
            <p:cNvSpPr>
              <a:spLocks/>
            </p:cNvSpPr>
            <p:nvPr/>
          </p:nvSpPr>
          <p:spPr bwMode="auto">
            <a:xfrm>
              <a:off x="-300" y="13232"/>
              <a:ext cx="9491" cy="13313"/>
            </a:xfrm>
            <a:custGeom>
              <a:avLst/>
              <a:gdLst/>
              <a:ahLst/>
              <a:cxnLst>
                <a:cxn ang="0">
                  <a:pos x="770" y="-12643"/>
                </a:cxn>
                <a:cxn ang="0">
                  <a:pos x="470" y="-12643"/>
                </a:cxn>
                <a:cxn ang="0">
                  <a:pos x="770" y="-170"/>
                </a:cxn>
                <a:cxn ang="0">
                  <a:pos x="470" y="-170"/>
                </a:cxn>
                <a:cxn ang="0">
                  <a:pos x="890" y="-12763"/>
                </a:cxn>
                <a:cxn ang="0">
                  <a:pos x="890" y="-13063"/>
                </a:cxn>
                <a:cxn ang="0">
                  <a:pos x="890" y="-50"/>
                </a:cxn>
                <a:cxn ang="0">
                  <a:pos x="890" y="250"/>
                </a:cxn>
                <a:cxn ang="0">
                  <a:pos x="9961" y="-12763"/>
                </a:cxn>
                <a:cxn ang="0">
                  <a:pos x="9961" y="-13063"/>
                </a:cxn>
                <a:cxn ang="0">
                  <a:pos x="9961" y="-50"/>
                </a:cxn>
                <a:cxn ang="0">
                  <a:pos x="9961" y="250"/>
                </a:cxn>
              </a:cxnLst>
              <a:rect l="0" t="0" r="r" b="b"/>
              <a:pathLst>
                <a:path w="9491" h="13313">
                  <a:moveTo>
                    <a:pt x="770" y="-12643"/>
                  </a:moveTo>
                  <a:lnTo>
                    <a:pt x="470" y="-12643"/>
                  </a:lnTo>
                  <a:moveTo>
                    <a:pt x="770" y="-170"/>
                  </a:moveTo>
                  <a:lnTo>
                    <a:pt x="470" y="-170"/>
                  </a:lnTo>
                  <a:moveTo>
                    <a:pt x="890" y="-12763"/>
                  </a:moveTo>
                  <a:lnTo>
                    <a:pt x="890" y="-13063"/>
                  </a:lnTo>
                  <a:moveTo>
                    <a:pt x="890" y="-50"/>
                  </a:moveTo>
                  <a:lnTo>
                    <a:pt x="890" y="250"/>
                  </a:lnTo>
                  <a:moveTo>
                    <a:pt x="9961" y="-12763"/>
                  </a:moveTo>
                  <a:lnTo>
                    <a:pt x="9961" y="-13063"/>
                  </a:lnTo>
                  <a:moveTo>
                    <a:pt x="9961" y="-50"/>
                  </a:moveTo>
                  <a:lnTo>
                    <a:pt x="9961" y="250"/>
                  </a:lnTo>
                </a:path>
              </a:pathLst>
            </a:custGeom>
            <a:noFill/>
            <a:ln w="15875">
              <a:solidFill>
                <a:srgbClr val="FFFFFF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26" name="AutoShape 78"/>
            <p:cNvSpPr>
              <a:spLocks/>
            </p:cNvSpPr>
            <p:nvPr/>
          </p:nvSpPr>
          <p:spPr bwMode="auto">
            <a:xfrm>
              <a:off x="-300" y="13232"/>
              <a:ext cx="9491" cy="13313"/>
            </a:xfrm>
            <a:custGeom>
              <a:avLst/>
              <a:gdLst/>
              <a:ahLst/>
              <a:cxnLst>
                <a:cxn ang="0">
                  <a:pos x="770" y="-12643"/>
                </a:cxn>
                <a:cxn ang="0">
                  <a:pos x="470" y="-12643"/>
                </a:cxn>
                <a:cxn ang="0">
                  <a:pos x="770" y="-170"/>
                </a:cxn>
                <a:cxn ang="0">
                  <a:pos x="470" y="-170"/>
                </a:cxn>
                <a:cxn ang="0">
                  <a:pos x="890" y="-12763"/>
                </a:cxn>
                <a:cxn ang="0">
                  <a:pos x="890" y="-13063"/>
                </a:cxn>
                <a:cxn ang="0">
                  <a:pos x="890" y="-50"/>
                </a:cxn>
                <a:cxn ang="0">
                  <a:pos x="890" y="250"/>
                </a:cxn>
                <a:cxn ang="0">
                  <a:pos x="9961" y="-12763"/>
                </a:cxn>
                <a:cxn ang="0">
                  <a:pos x="9961" y="-13063"/>
                </a:cxn>
                <a:cxn ang="0">
                  <a:pos x="9961" y="-50"/>
                </a:cxn>
                <a:cxn ang="0">
                  <a:pos x="9961" y="250"/>
                </a:cxn>
              </a:cxnLst>
              <a:rect l="0" t="0" r="r" b="b"/>
              <a:pathLst>
                <a:path w="9491" h="13313">
                  <a:moveTo>
                    <a:pt x="770" y="-12643"/>
                  </a:moveTo>
                  <a:lnTo>
                    <a:pt x="470" y="-12643"/>
                  </a:lnTo>
                  <a:moveTo>
                    <a:pt x="770" y="-170"/>
                  </a:moveTo>
                  <a:lnTo>
                    <a:pt x="470" y="-170"/>
                  </a:lnTo>
                  <a:moveTo>
                    <a:pt x="890" y="-12763"/>
                  </a:moveTo>
                  <a:lnTo>
                    <a:pt x="890" y="-13063"/>
                  </a:lnTo>
                  <a:moveTo>
                    <a:pt x="890" y="-50"/>
                  </a:moveTo>
                  <a:lnTo>
                    <a:pt x="890" y="250"/>
                  </a:lnTo>
                  <a:moveTo>
                    <a:pt x="9961" y="-12763"/>
                  </a:moveTo>
                  <a:lnTo>
                    <a:pt x="9961" y="-13063"/>
                  </a:lnTo>
                  <a:moveTo>
                    <a:pt x="9961" y="-50"/>
                  </a:moveTo>
                  <a:lnTo>
                    <a:pt x="9961" y="250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7727" name="AutoShape 79"/>
            <p:cNvSpPr>
              <a:spLocks/>
            </p:cNvSpPr>
            <p:nvPr/>
          </p:nvSpPr>
          <p:spPr bwMode="auto">
            <a:xfrm>
              <a:off x="-360" y="13232"/>
              <a:ext cx="420" cy="13653"/>
            </a:xfrm>
            <a:custGeom>
              <a:avLst/>
              <a:gdLst/>
              <a:ahLst/>
              <a:cxnLst>
                <a:cxn ang="0">
                  <a:pos x="720" y="-12813"/>
                </a:cxn>
                <a:cxn ang="0">
                  <a:pos x="360" y="-12813"/>
                </a:cxn>
                <a:cxn ang="0">
                  <a:pos x="720" y="0"/>
                </a:cxn>
                <a:cxn ang="0">
                  <a:pos x="360" y="0"/>
                </a:cxn>
                <a:cxn ang="0">
                  <a:pos x="780" y="-12873"/>
                </a:cxn>
                <a:cxn ang="0">
                  <a:pos x="780" y="-13233"/>
                </a:cxn>
                <a:cxn ang="0">
                  <a:pos x="780" y="60"/>
                </a:cxn>
                <a:cxn ang="0">
                  <a:pos x="780" y="420"/>
                </a:cxn>
              </a:cxnLst>
              <a:rect l="0" t="0" r="r" b="b"/>
              <a:pathLst>
                <a:path w="420" h="13653">
                  <a:moveTo>
                    <a:pt x="720" y="-12813"/>
                  </a:moveTo>
                  <a:lnTo>
                    <a:pt x="360" y="-12813"/>
                  </a:lnTo>
                  <a:moveTo>
                    <a:pt x="720" y="0"/>
                  </a:moveTo>
                  <a:lnTo>
                    <a:pt x="360" y="0"/>
                  </a:lnTo>
                  <a:moveTo>
                    <a:pt x="780" y="-12873"/>
                  </a:moveTo>
                  <a:lnTo>
                    <a:pt x="780" y="-13233"/>
                  </a:lnTo>
                  <a:moveTo>
                    <a:pt x="780" y="60"/>
                  </a:moveTo>
                  <a:lnTo>
                    <a:pt x="780" y="420"/>
                  </a:lnTo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E2D3B-50DA-4D33-8E1D-27F4B6D5800B}" type="datetime1">
              <a:rPr lang="en-US" smtClean="0"/>
              <a:t>10/7/2022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Ayu Putri RS, M.Psi., Psikolog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79D85B-5056-43D7-BF0C-4F91BC5B7DA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7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381</TotalTime>
  <Words>277</Words>
  <Application>Microsoft Office PowerPoint</Application>
  <PresentationFormat>Widescreen</PresentationFormat>
  <Paragraphs>78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Agency FB</vt:lpstr>
      <vt:lpstr>Aharoni</vt:lpstr>
      <vt:lpstr>Arial</vt:lpstr>
      <vt:lpstr>Calibri</vt:lpstr>
      <vt:lpstr>Tw Cen MT</vt:lpstr>
      <vt:lpstr>Tw Cen MT Condensed</vt:lpstr>
      <vt:lpstr>Wingdings 3</vt:lpstr>
      <vt:lpstr>Integral</vt:lpstr>
      <vt:lpstr>SEKSEDUKASI untuk  LINDUNGI BUAH HATI</vt:lpstr>
      <vt:lpstr>PowerPoint Presentation</vt:lpstr>
      <vt:lpstr>kenapa harus seksedukasi?</vt:lpstr>
      <vt:lpstr>Siapa yang BISA MENJADI KORBAN?</vt:lpstr>
      <vt:lpstr>Siapa yang BISA MENJADI PELAKU?</vt:lpstr>
      <vt:lpstr>Dimana tempat (yang berpotensi)  terjadi KEKERASAN SEKSUAL?</vt:lpstr>
      <vt:lpstr>Apa saja Dampaknya pada Anak?</vt:lpstr>
      <vt:lpstr>PowerPoint Presentation</vt:lpstr>
      <vt:lpstr>PowerPoint Presentation</vt:lpstr>
      <vt:lpstr>PowerPoint Presentation</vt:lpstr>
      <vt:lpstr>MARI BERLATIH “PEKA” </vt:lpstr>
      <vt:lpstr>Seksedukasi, mencegah kekerasan terjadi! </vt:lpstr>
      <vt:lpstr>PowerPoint Presentation</vt:lpstr>
      <vt:lpstr>PowerPoint Presentation</vt:lpstr>
      <vt:lpstr>PowerPoint Presentation</vt:lpstr>
      <vt:lpstr>KISah si geni &amp; lagu “ku jaga diriku”</vt:lpstr>
      <vt:lpstr>PowerPoint Presentation</vt:lpstr>
      <vt:lpstr>TERIMAKASIH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SEKS EDUKASI untuk  LINDUNGI BUAH HATI</dc:title>
  <dc:creator>ASUS</dc:creator>
  <cp:lastModifiedBy>ASUS</cp:lastModifiedBy>
  <cp:revision>27</cp:revision>
  <dcterms:created xsi:type="dcterms:W3CDTF">2022-10-07T00:47:52Z</dcterms:created>
  <dcterms:modified xsi:type="dcterms:W3CDTF">2022-10-07T19:49:35Z</dcterms:modified>
</cp:coreProperties>
</file>